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19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06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4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87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90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7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9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00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66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CBCC-D2FC-4DFA-B7BD-9F58358130F2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4176464"/>
          </a:xfrm>
        </p:spPr>
        <p:txBody>
          <a:bodyPr/>
          <a:lstStyle/>
          <a:p>
            <a:r>
              <a:rPr lang="cs-CZ" dirty="0" smtClean="0"/>
              <a:t>Věty hlavní a vedlejší</a:t>
            </a:r>
            <a:br>
              <a:rPr lang="cs-CZ" dirty="0" smtClean="0"/>
            </a:br>
            <a:r>
              <a:rPr lang="cs-CZ" dirty="0" smtClean="0"/>
              <a:t>Věty řídící a závislé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4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Věta hlavní a vedlejší – 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97666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Věta hlavní </a:t>
            </a:r>
            <a:r>
              <a:rPr lang="cs-CZ" dirty="0" smtClean="0"/>
              <a:t>= je nezávislá na jiné větě v souvětí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Věta vedlejší </a:t>
            </a:r>
            <a:r>
              <a:rPr lang="cs-CZ" dirty="0" smtClean="0"/>
              <a:t>= je závislá na větě hlavní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-mohu se na ni větou hlavní zeptat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1H				2V</a:t>
            </a:r>
          </a:p>
          <a:p>
            <a:pPr marL="0" indent="0" algn="ctr">
              <a:buNone/>
            </a:pPr>
            <a:r>
              <a:rPr lang="cs-CZ" dirty="0" smtClean="0"/>
              <a:t>Hádali jsme se o to, na co se budeme dívat.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(O co jsme se hádali? – větou hlavní se ptám)</a:t>
            </a:r>
          </a:p>
          <a:p>
            <a:pPr marL="0" indent="0">
              <a:buNone/>
            </a:pPr>
            <a:r>
              <a:rPr lang="cs-CZ" dirty="0" smtClean="0"/>
              <a:t>		   1V				2H</a:t>
            </a:r>
          </a:p>
          <a:p>
            <a:pPr marL="0" indent="0" algn="ctr">
              <a:buNone/>
            </a:pPr>
            <a:r>
              <a:rPr lang="cs-CZ" dirty="0" smtClean="0"/>
              <a:t>Protože nešel proud, musel svítit baterkou.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(Proč musel svítit baterkou? – větou hlavní se ptám)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06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Věta řídící a závislá – zapiš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6165304"/>
          </a:xfrm>
        </p:spPr>
        <p:txBody>
          <a:bodyPr/>
          <a:lstStyle/>
          <a:p>
            <a:r>
              <a:rPr lang="cs-CZ" sz="2800" dirty="0" smtClean="0">
                <a:solidFill>
                  <a:srgbClr val="C00000"/>
                </a:solidFill>
              </a:rPr>
              <a:t>Věta řídící </a:t>
            </a:r>
            <a:r>
              <a:rPr lang="cs-CZ" sz="2800" dirty="0" smtClean="0"/>
              <a:t>= závisí na ní jiná věta v souvětí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Věta závislá </a:t>
            </a:r>
            <a:r>
              <a:rPr lang="cs-CZ" sz="2800" dirty="0" smtClean="0"/>
              <a:t>= závisí na jiné větě v souvětí</a:t>
            </a:r>
          </a:p>
          <a:p>
            <a:pPr marL="0" indent="0">
              <a:buNone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Všimněme si, jak nás ovlivňuje to, že k televizi pravidelně usedáme a že u ní trávíme svůj čas.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/>
              <a:t> </a:t>
            </a:r>
            <a:r>
              <a:rPr lang="cs-CZ" sz="2400" dirty="0" smtClean="0"/>
              <a:t>Všimněme si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     jak nás ovlivňuje to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že k televizi pravidelně usedáme          že u ní trávíme svůj čas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Všimněme si – řídící                     jak nás ovlivňuje to - závislá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C000"/>
                </a:solidFill>
              </a:rPr>
              <a:t>Jak nás ovlivňuje to – řídící        že k televizi pravidelně usedáme - závislá 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Jak nás ovlivňuje to - řídící          že u ní trávíme svůj čas - závislá                                            </a:t>
            </a:r>
            <a:endParaRPr lang="cs-CZ" sz="2000" dirty="0">
              <a:solidFill>
                <a:srgbClr val="00B050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1475656" y="3145523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07523" y="415153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648979" y="4131024"/>
            <a:ext cx="309634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Volný tvar 10"/>
          <p:cNvSpPr/>
          <p:nvPr/>
        </p:nvSpPr>
        <p:spPr>
          <a:xfrm>
            <a:off x="561474" y="2643572"/>
            <a:ext cx="2850453" cy="1507958"/>
          </a:xfrm>
          <a:custGeom>
            <a:avLst/>
            <a:gdLst>
              <a:gd name="connsiteX0" fmla="*/ 1058779 w 2850453"/>
              <a:gd name="connsiteY0" fmla="*/ 64168 h 1507958"/>
              <a:gd name="connsiteX1" fmla="*/ 465221 w 2850453"/>
              <a:gd name="connsiteY1" fmla="*/ 64168 h 1507958"/>
              <a:gd name="connsiteX2" fmla="*/ 441158 w 2850453"/>
              <a:gd name="connsiteY2" fmla="*/ 72189 h 1507958"/>
              <a:gd name="connsiteX3" fmla="*/ 352926 w 2850453"/>
              <a:gd name="connsiteY3" fmla="*/ 96252 h 1507958"/>
              <a:gd name="connsiteX4" fmla="*/ 328863 w 2850453"/>
              <a:gd name="connsiteY4" fmla="*/ 104273 h 1507958"/>
              <a:gd name="connsiteX5" fmla="*/ 304800 w 2850453"/>
              <a:gd name="connsiteY5" fmla="*/ 112294 h 1507958"/>
              <a:gd name="connsiteX6" fmla="*/ 288758 w 2850453"/>
              <a:gd name="connsiteY6" fmla="*/ 128337 h 1507958"/>
              <a:gd name="connsiteX7" fmla="*/ 264694 w 2850453"/>
              <a:gd name="connsiteY7" fmla="*/ 136358 h 1507958"/>
              <a:gd name="connsiteX8" fmla="*/ 240631 w 2850453"/>
              <a:gd name="connsiteY8" fmla="*/ 152400 h 1507958"/>
              <a:gd name="connsiteX9" fmla="*/ 208547 w 2850453"/>
              <a:gd name="connsiteY9" fmla="*/ 200526 h 1507958"/>
              <a:gd name="connsiteX10" fmla="*/ 200526 w 2850453"/>
              <a:gd name="connsiteY10" fmla="*/ 224589 h 1507958"/>
              <a:gd name="connsiteX11" fmla="*/ 184484 w 2850453"/>
              <a:gd name="connsiteY11" fmla="*/ 248652 h 1507958"/>
              <a:gd name="connsiteX12" fmla="*/ 168442 w 2850453"/>
              <a:gd name="connsiteY12" fmla="*/ 296779 h 1507958"/>
              <a:gd name="connsiteX13" fmla="*/ 160421 w 2850453"/>
              <a:gd name="connsiteY13" fmla="*/ 320842 h 1507958"/>
              <a:gd name="connsiteX14" fmla="*/ 152400 w 2850453"/>
              <a:gd name="connsiteY14" fmla="*/ 360947 h 1507958"/>
              <a:gd name="connsiteX15" fmla="*/ 136358 w 2850453"/>
              <a:gd name="connsiteY15" fmla="*/ 385010 h 1507958"/>
              <a:gd name="connsiteX16" fmla="*/ 128337 w 2850453"/>
              <a:gd name="connsiteY16" fmla="*/ 425115 h 1507958"/>
              <a:gd name="connsiteX17" fmla="*/ 112294 w 2850453"/>
              <a:gd name="connsiteY17" fmla="*/ 473242 h 1507958"/>
              <a:gd name="connsiteX18" fmla="*/ 104273 w 2850453"/>
              <a:gd name="connsiteY18" fmla="*/ 497305 h 1507958"/>
              <a:gd name="connsiteX19" fmla="*/ 88231 w 2850453"/>
              <a:gd name="connsiteY19" fmla="*/ 577515 h 1507958"/>
              <a:gd name="connsiteX20" fmla="*/ 80210 w 2850453"/>
              <a:gd name="connsiteY20" fmla="*/ 609600 h 1507958"/>
              <a:gd name="connsiteX21" fmla="*/ 72189 w 2850453"/>
              <a:gd name="connsiteY21" fmla="*/ 649705 h 1507958"/>
              <a:gd name="connsiteX22" fmla="*/ 56147 w 2850453"/>
              <a:gd name="connsiteY22" fmla="*/ 697831 h 1507958"/>
              <a:gd name="connsiteX23" fmla="*/ 32084 w 2850453"/>
              <a:gd name="connsiteY23" fmla="*/ 890337 h 1507958"/>
              <a:gd name="connsiteX24" fmla="*/ 16042 w 2850453"/>
              <a:gd name="connsiteY24" fmla="*/ 922421 h 1507958"/>
              <a:gd name="connsiteX25" fmla="*/ 0 w 2850453"/>
              <a:gd name="connsiteY25" fmla="*/ 986589 h 1507958"/>
              <a:gd name="connsiteX26" fmla="*/ 8021 w 2850453"/>
              <a:gd name="connsiteY26" fmla="*/ 1211179 h 1507958"/>
              <a:gd name="connsiteX27" fmla="*/ 16042 w 2850453"/>
              <a:gd name="connsiteY27" fmla="*/ 1235242 h 1507958"/>
              <a:gd name="connsiteX28" fmla="*/ 40105 w 2850453"/>
              <a:gd name="connsiteY28" fmla="*/ 1251284 h 1507958"/>
              <a:gd name="connsiteX29" fmla="*/ 56147 w 2850453"/>
              <a:gd name="connsiteY29" fmla="*/ 1275347 h 1507958"/>
              <a:gd name="connsiteX30" fmla="*/ 104273 w 2850453"/>
              <a:gd name="connsiteY30" fmla="*/ 1315452 h 1507958"/>
              <a:gd name="connsiteX31" fmla="*/ 120315 w 2850453"/>
              <a:gd name="connsiteY31" fmla="*/ 1339515 h 1507958"/>
              <a:gd name="connsiteX32" fmla="*/ 160421 w 2850453"/>
              <a:gd name="connsiteY32" fmla="*/ 1371600 h 1507958"/>
              <a:gd name="connsiteX33" fmla="*/ 208547 w 2850453"/>
              <a:gd name="connsiteY33" fmla="*/ 1419726 h 1507958"/>
              <a:gd name="connsiteX34" fmla="*/ 280737 w 2850453"/>
              <a:gd name="connsiteY34" fmla="*/ 1475873 h 1507958"/>
              <a:gd name="connsiteX35" fmla="*/ 312821 w 2850453"/>
              <a:gd name="connsiteY35" fmla="*/ 1491915 h 1507958"/>
              <a:gd name="connsiteX36" fmla="*/ 360947 w 2850453"/>
              <a:gd name="connsiteY36" fmla="*/ 1507958 h 1507958"/>
              <a:gd name="connsiteX37" fmla="*/ 521368 w 2850453"/>
              <a:gd name="connsiteY37" fmla="*/ 1499937 h 1507958"/>
              <a:gd name="connsiteX38" fmla="*/ 601579 w 2850453"/>
              <a:gd name="connsiteY38" fmla="*/ 1483894 h 1507958"/>
              <a:gd name="connsiteX39" fmla="*/ 689810 w 2850453"/>
              <a:gd name="connsiteY39" fmla="*/ 1475873 h 1507958"/>
              <a:gd name="connsiteX40" fmla="*/ 737937 w 2850453"/>
              <a:gd name="connsiteY40" fmla="*/ 1467852 h 1507958"/>
              <a:gd name="connsiteX41" fmla="*/ 1283368 w 2850453"/>
              <a:gd name="connsiteY41" fmla="*/ 1459831 h 1507958"/>
              <a:gd name="connsiteX42" fmla="*/ 1403684 w 2850453"/>
              <a:gd name="connsiteY42" fmla="*/ 1435768 h 1507958"/>
              <a:gd name="connsiteX43" fmla="*/ 1788694 w 2850453"/>
              <a:gd name="connsiteY43" fmla="*/ 1443789 h 1507958"/>
              <a:gd name="connsiteX44" fmla="*/ 1812758 w 2850453"/>
              <a:gd name="connsiteY44" fmla="*/ 1451810 h 1507958"/>
              <a:gd name="connsiteX45" fmla="*/ 1917031 w 2850453"/>
              <a:gd name="connsiteY45" fmla="*/ 1467852 h 1507958"/>
              <a:gd name="connsiteX46" fmla="*/ 2486526 w 2850453"/>
              <a:gd name="connsiteY46" fmla="*/ 1459831 h 1507958"/>
              <a:gd name="connsiteX47" fmla="*/ 2518610 w 2850453"/>
              <a:gd name="connsiteY47" fmla="*/ 1451810 h 1507958"/>
              <a:gd name="connsiteX48" fmla="*/ 2598821 w 2850453"/>
              <a:gd name="connsiteY48" fmla="*/ 1443789 h 1507958"/>
              <a:gd name="connsiteX49" fmla="*/ 2622884 w 2850453"/>
              <a:gd name="connsiteY49" fmla="*/ 1435768 h 1507958"/>
              <a:gd name="connsiteX50" fmla="*/ 2662989 w 2850453"/>
              <a:gd name="connsiteY50" fmla="*/ 1419726 h 1507958"/>
              <a:gd name="connsiteX51" fmla="*/ 2703094 w 2850453"/>
              <a:gd name="connsiteY51" fmla="*/ 1411705 h 1507958"/>
              <a:gd name="connsiteX52" fmla="*/ 2807368 w 2850453"/>
              <a:gd name="connsiteY52" fmla="*/ 1299410 h 1507958"/>
              <a:gd name="connsiteX53" fmla="*/ 2823410 w 2850453"/>
              <a:gd name="connsiteY53" fmla="*/ 1275347 h 1507958"/>
              <a:gd name="connsiteX54" fmla="*/ 2847473 w 2850453"/>
              <a:gd name="connsiteY54" fmla="*/ 1195137 h 1507958"/>
              <a:gd name="connsiteX55" fmla="*/ 2831431 w 2850453"/>
              <a:gd name="connsiteY55" fmla="*/ 794084 h 1507958"/>
              <a:gd name="connsiteX56" fmla="*/ 2823410 w 2850453"/>
              <a:gd name="connsiteY56" fmla="*/ 770021 h 1507958"/>
              <a:gd name="connsiteX57" fmla="*/ 2807368 w 2850453"/>
              <a:gd name="connsiteY57" fmla="*/ 689810 h 1507958"/>
              <a:gd name="connsiteX58" fmla="*/ 2799347 w 2850453"/>
              <a:gd name="connsiteY58" fmla="*/ 649705 h 1507958"/>
              <a:gd name="connsiteX59" fmla="*/ 2791326 w 2850453"/>
              <a:gd name="connsiteY59" fmla="*/ 625642 h 1507958"/>
              <a:gd name="connsiteX60" fmla="*/ 2767263 w 2850453"/>
              <a:gd name="connsiteY60" fmla="*/ 537410 h 1507958"/>
              <a:gd name="connsiteX61" fmla="*/ 2751221 w 2850453"/>
              <a:gd name="connsiteY61" fmla="*/ 513347 h 1507958"/>
              <a:gd name="connsiteX62" fmla="*/ 2743200 w 2850453"/>
              <a:gd name="connsiteY62" fmla="*/ 481263 h 1507958"/>
              <a:gd name="connsiteX63" fmla="*/ 2695073 w 2850453"/>
              <a:gd name="connsiteY63" fmla="*/ 425115 h 1507958"/>
              <a:gd name="connsiteX64" fmla="*/ 2662989 w 2850453"/>
              <a:gd name="connsiteY64" fmla="*/ 385010 h 1507958"/>
              <a:gd name="connsiteX65" fmla="*/ 2638926 w 2850453"/>
              <a:gd name="connsiteY65" fmla="*/ 368968 h 1507958"/>
              <a:gd name="connsiteX66" fmla="*/ 2614863 w 2850453"/>
              <a:gd name="connsiteY66" fmla="*/ 344905 h 1507958"/>
              <a:gd name="connsiteX67" fmla="*/ 2558715 w 2850453"/>
              <a:gd name="connsiteY67" fmla="*/ 312821 h 1507958"/>
              <a:gd name="connsiteX68" fmla="*/ 2510589 w 2850453"/>
              <a:gd name="connsiteY68" fmla="*/ 280737 h 1507958"/>
              <a:gd name="connsiteX69" fmla="*/ 2486526 w 2850453"/>
              <a:gd name="connsiteY69" fmla="*/ 272715 h 1507958"/>
              <a:gd name="connsiteX70" fmla="*/ 2414337 w 2850453"/>
              <a:gd name="connsiteY70" fmla="*/ 240631 h 1507958"/>
              <a:gd name="connsiteX71" fmla="*/ 2366210 w 2850453"/>
              <a:gd name="connsiteY71" fmla="*/ 224589 h 1507958"/>
              <a:gd name="connsiteX72" fmla="*/ 2342147 w 2850453"/>
              <a:gd name="connsiteY72" fmla="*/ 208547 h 1507958"/>
              <a:gd name="connsiteX73" fmla="*/ 2261937 w 2850453"/>
              <a:gd name="connsiteY73" fmla="*/ 184484 h 1507958"/>
              <a:gd name="connsiteX74" fmla="*/ 2237873 w 2850453"/>
              <a:gd name="connsiteY74" fmla="*/ 176463 h 1507958"/>
              <a:gd name="connsiteX75" fmla="*/ 2197768 w 2850453"/>
              <a:gd name="connsiteY75" fmla="*/ 160421 h 1507958"/>
              <a:gd name="connsiteX76" fmla="*/ 2157663 w 2850453"/>
              <a:gd name="connsiteY76" fmla="*/ 152400 h 1507958"/>
              <a:gd name="connsiteX77" fmla="*/ 2125579 w 2850453"/>
              <a:gd name="connsiteY77" fmla="*/ 144379 h 1507958"/>
              <a:gd name="connsiteX78" fmla="*/ 2029326 w 2850453"/>
              <a:gd name="connsiteY78" fmla="*/ 112294 h 1507958"/>
              <a:gd name="connsiteX79" fmla="*/ 1965158 w 2850453"/>
              <a:gd name="connsiteY79" fmla="*/ 96252 h 1507958"/>
              <a:gd name="connsiteX80" fmla="*/ 1933073 w 2850453"/>
              <a:gd name="connsiteY80" fmla="*/ 80210 h 1507958"/>
              <a:gd name="connsiteX81" fmla="*/ 1892968 w 2850453"/>
              <a:gd name="connsiteY81" fmla="*/ 72189 h 1507958"/>
              <a:gd name="connsiteX82" fmla="*/ 1860884 w 2850453"/>
              <a:gd name="connsiteY82" fmla="*/ 64168 h 1507958"/>
              <a:gd name="connsiteX83" fmla="*/ 1812758 w 2850453"/>
              <a:gd name="connsiteY83" fmla="*/ 56147 h 1507958"/>
              <a:gd name="connsiteX84" fmla="*/ 1756610 w 2850453"/>
              <a:gd name="connsiteY84" fmla="*/ 40105 h 1507958"/>
              <a:gd name="connsiteX85" fmla="*/ 1716505 w 2850453"/>
              <a:gd name="connsiteY85" fmla="*/ 32084 h 1507958"/>
              <a:gd name="connsiteX86" fmla="*/ 1692442 w 2850453"/>
              <a:gd name="connsiteY86" fmla="*/ 24063 h 1507958"/>
              <a:gd name="connsiteX87" fmla="*/ 1620252 w 2850453"/>
              <a:gd name="connsiteY87" fmla="*/ 16042 h 1507958"/>
              <a:gd name="connsiteX88" fmla="*/ 1556084 w 2850453"/>
              <a:gd name="connsiteY88" fmla="*/ 0 h 1507958"/>
              <a:gd name="connsiteX89" fmla="*/ 1419726 w 2850453"/>
              <a:gd name="connsiteY89" fmla="*/ 8021 h 1507958"/>
              <a:gd name="connsiteX90" fmla="*/ 1371600 w 2850453"/>
              <a:gd name="connsiteY90" fmla="*/ 24063 h 1507958"/>
              <a:gd name="connsiteX91" fmla="*/ 1315452 w 2850453"/>
              <a:gd name="connsiteY91" fmla="*/ 40105 h 1507958"/>
              <a:gd name="connsiteX92" fmla="*/ 1291389 w 2850453"/>
              <a:gd name="connsiteY92" fmla="*/ 56147 h 1507958"/>
              <a:gd name="connsiteX93" fmla="*/ 1179094 w 2850453"/>
              <a:gd name="connsiteY93" fmla="*/ 64168 h 150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2850453" h="1507958">
                <a:moveTo>
                  <a:pt x="1058779" y="64168"/>
                </a:moveTo>
                <a:cubicBezTo>
                  <a:pt x="778994" y="56174"/>
                  <a:pt x="754395" y="50398"/>
                  <a:pt x="465221" y="64168"/>
                </a:cubicBezTo>
                <a:cubicBezTo>
                  <a:pt x="456776" y="64570"/>
                  <a:pt x="449360" y="70138"/>
                  <a:pt x="441158" y="72189"/>
                </a:cubicBezTo>
                <a:cubicBezTo>
                  <a:pt x="350459" y="94863"/>
                  <a:pt x="456171" y="61837"/>
                  <a:pt x="352926" y="96252"/>
                </a:cubicBezTo>
                <a:lnTo>
                  <a:pt x="328863" y="104273"/>
                </a:lnTo>
                <a:lnTo>
                  <a:pt x="304800" y="112294"/>
                </a:lnTo>
                <a:cubicBezTo>
                  <a:pt x="299453" y="117642"/>
                  <a:pt x="295243" y="124446"/>
                  <a:pt x="288758" y="128337"/>
                </a:cubicBezTo>
                <a:cubicBezTo>
                  <a:pt x="281508" y="132687"/>
                  <a:pt x="272257" y="132577"/>
                  <a:pt x="264694" y="136358"/>
                </a:cubicBezTo>
                <a:cubicBezTo>
                  <a:pt x="256072" y="140669"/>
                  <a:pt x="248652" y="147053"/>
                  <a:pt x="240631" y="152400"/>
                </a:cubicBezTo>
                <a:cubicBezTo>
                  <a:pt x="229936" y="168442"/>
                  <a:pt x="214644" y="182235"/>
                  <a:pt x="208547" y="200526"/>
                </a:cubicBezTo>
                <a:cubicBezTo>
                  <a:pt x="205873" y="208547"/>
                  <a:pt x="204307" y="217027"/>
                  <a:pt x="200526" y="224589"/>
                </a:cubicBezTo>
                <a:cubicBezTo>
                  <a:pt x="196215" y="233211"/>
                  <a:pt x="188399" y="239843"/>
                  <a:pt x="184484" y="248652"/>
                </a:cubicBezTo>
                <a:cubicBezTo>
                  <a:pt x="177616" y="264105"/>
                  <a:pt x="173789" y="280737"/>
                  <a:pt x="168442" y="296779"/>
                </a:cubicBezTo>
                <a:cubicBezTo>
                  <a:pt x="165768" y="304800"/>
                  <a:pt x="162079" y="312551"/>
                  <a:pt x="160421" y="320842"/>
                </a:cubicBezTo>
                <a:cubicBezTo>
                  <a:pt x="157747" y="334210"/>
                  <a:pt x="157187" y="348182"/>
                  <a:pt x="152400" y="360947"/>
                </a:cubicBezTo>
                <a:cubicBezTo>
                  <a:pt x="149015" y="369973"/>
                  <a:pt x="141705" y="376989"/>
                  <a:pt x="136358" y="385010"/>
                </a:cubicBezTo>
                <a:cubicBezTo>
                  <a:pt x="133684" y="398378"/>
                  <a:pt x="131924" y="411962"/>
                  <a:pt x="128337" y="425115"/>
                </a:cubicBezTo>
                <a:cubicBezTo>
                  <a:pt x="123888" y="441429"/>
                  <a:pt x="117642" y="457200"/>
                  <a:pt x="112294" y="473242"/>
                </a:cubicBezTo>
                <a:cubicBezTo>
                  <a:pt x="109620" y="481263"/>
                  <a:pt x="105931" y="489014"/>
                  <a:pt x="104273" y="497305"/>
                </a:cubicBezTo>
                <a:cubicBezTo>
                  <a:pt x="98926" y="524042"/>
                  <a:pt x="94844" y="551063"/>
                  <a:pt x="88231" y="577515"/>
                </a:cubicBezTo>
                <a:cubicBezTo>
                  <a:pt x="85557" y="588210"/>
                  <a:pt x="82601" y="598838"/>
                  <a:pt x="80210" y="609600"/>
                </a:cubicBezTo>
                <a:cubicBezTo>
                  <a:pt x="77253" y="622908"/>
                  <a:pt x="75776" y="636552"/>
                  <a:pt x="72189" y="649705"/>
                </a:cubicBezTo>
                <a:cubicBezTo>
                  <a:pt x="67740" y="666019"/>
                  <a:pt x="56147" y="697831"/>
                  <a:pt x="56147" y="697831"/>
                </a:cubicBezTo>
                <a:cubicBezTo>
                  <a:pt x="53385" y="726835"/>
                  <a:pt x="55829" y="834931"/>
                  <a:pt x="32084" y="890337"/>
                </a:cubicBezTo>
                <a:cubicBezTo>
                  <a:pt x="27374" y="901327"/>
                  <a:pt x="19823" y="911078"/>
                  <a:pt x="16042" y="922421"/>
                </a:cubicBezTo>
                <a:cubicBezTo>
                  <a:pt x="9070" y="943337"/>
                  <a:pt x="0" y="986589"/>
                  <a:pt x="0" y="986589"/>
                </a:cubicBezTo>
                <a:cubicBezTo>
                  <a:pt x="2674" y="1061452"/>
                  <a:pt x="3198" y="1136423"/>
                  <a:pt x="8021" y="1211179"/>
                </a:cubicBezTo>
                <a:cubicBezTo>
                  <a:pt x="8565" y="1219616"/>
                  <a:pt x="10760" y="1228640"/>
                  <a:pt x="16042" y="1235242"/>
                </a:cubicBezTo>
                <a:cubicBezTo>
                  <a:pt x="22064" y="1242770"/>
                  <a:pt x="32084" y="1245937"/>
                  <a:pt x="40105" y="1251284"/>
                </a:cubicBezTo>
                <a:cubicBezTo>
                  <a:pt x="45452" y="1259305"/>
                  <a:pt x="49330" y="1268530"/>
                  <a:pt x="56147" y="1275347"/>
                </a:cubicBezTo>
                <a:cubicBezTo>
                  <a:pt x="119241" y="1338441"/>
                  <a:pt x="38572" y="1236610"/>
                  <a:pt x="104273" y="1315452"/>
                </a:cubicBezTo>
                <a:cubicBezTo>
                  <a:pt x="110444" y="1322858"/>
                  <a:pt x="114293" y="1331987"/>
                  <a:pt x="120315" y="1339515"/>
                </a:cubicBezTo>
                <a:cubicBezTo>
                  <a:pt x="133378" y="1355843"/>
                  <a:pt x="142553" y="1359688"/>
                  <a:pt x="160421" y="1371600"/>
                </a:cubicBezTo>
                <a:cubicBezTo>
                  <a:pt x="188661" y="1413960"/>
                  <a:pt x="162118" y="1379930"/>
                  <a:pt x="208547" y="1419726"/>
                </a:cubicBezTo>
                <a:cubicBezTo>
                  <a:pt x="245518" y="1451415"/>
                  <a:pt x="224404" y="1447707"/>
                  <a:pt x="280737" y="1475873"/>
                </a:cubicBezTo>
                <a:cubicBezTo>
                  <a:pt x="291432" y="1481220"/>
                  <a:pt x="301719" y="1487474"/>
                  <a:pt x="312821" y="1491915"/>
                </a:cubicBezTo>
                <a:cubicBezTo>
                  <a:pt x="328521" y="1498195"/>
                  <a:pt x="360947" y="1507958"/>
                  <a:pt x="360947" y="1507958"/>
                </a:cubicBezTo>
                <a:cubicBezTo>
                  <a:pt x="414421" y="1505284"/>
                  <a:pt x="467985" y="1504044"/>
                  <a:pt x="521368" y="1499937"/>
                </a:cubicBezTo>
                <a:cubicBezTo>
                  <a:pt x="632517" y="1491387"/>
                  <a:pt x="518367" y="1494989"/>
                  <a:pt x="601579" y="1483894"/>
                </a:cubicBezTo>
                <a:cubicBezTo>
                  <a:pt x="630852" y="1479991"/>
                  <a:pt x="660481" y="1479323"/>
                  <a:pt x="689810" y="1475873"/>
                </a:cubicBezTo>
                <a:cubicBezTo>
                  <a:pt x="705962" y="1473973"/>
                  <a:pt x="721679" y="1468291"/>
                  <a:pt x="737937" y="1467852"/>
                </a:cubicBezTo>
                <a:cubicBezTo>
                  <a:pt x="919701" y="1462940"/>
                  <a:pt x="1101558" y="1462505"/>
                  <a:pt x="1283368" y="1459831"/>
                </a:cubicBezTo>
                <a:cubicBezTo>
                  <a:pt x="1365878" y="1439204"/>
                  <a:pt x="1325711" y="1446907"/>
                  <a:pt x="1403684" y="1435768"/>
                </a:cubicBezTo>
                <a:lnTo>
                  <a:pt x="1788694" y="1443789"/>
                </a:lnTo>
                <a:cubicBezTo>
                  <a:pt x="1797143" y="1444120"/>
                  <a:pt x="1804504" y="1449976"/>
                  <a:pt x="1812758" y="1451810"/>
                </a:cubicBezTo>
                <a:cubicBezTo>
                  <a:pt x="1832791" y="1456262"/>
                  <a:pt x="1899120" y="1465293"/>
                  <a:pt x="1917031" y="1467852"/>
                </a:cubicBezTo>
                <a:lnTo>
                  <a:pt x="2486526" y="1459831"/>
                </a:lnTo>
                <a:cubicBezTo>
                  <a:pt x="2497546" y="1459537"/>
                  <a:pt x="2507697" y="1453369"/>
                  <a:pt x="2518610" y="1451810"/>
                </a:cubicBezTo>
                <a:cubicBezTo>
                  <a:pt x="2545210" y="1448010"/>
                  <a:pt x="2572084" y="1446463"/>
                  <a:pt x="2598821" y="1443789"/>
                </a:cubicBezTo>
                <a:cubicBezTo>
                  <a:pt x="2606842" y="1441115"/>
                  <a:pt x="2614967" y="1438737"/>
                  <a:pt x="2622884" y="1435768"/>
                </a:cubicBezTo>
                <a:cubicBezTo>
                  <a:pt x="2636365" y="1430712"/>
                  <a:pt x="2649198" y="1423863"/>
                  <a:pt x="2662989" y="1419726"/>
                </a:cubicBezTo>
                <a:cubicBezTo>
                  <a:pt x="2676047" y="1415809"/>
                  <a:pt x="2689726" y="1414379"/>
                  <a:pt x="2703094" y="1411705"/>
                </a:cubicBezTo>
                <a:cubicBezTo>
                  <a:pt x="2770719" y="1344080"/>
                  <a:pt x="2768410" y="1353952"/>
                  <a:pt x="2807368" y="1299410"/>
                </a:cubicBezTo>
                <a:cubicBezTo>
                  <a:pt x="2812971" y="1291566"/>
                  <a:pt x="2819495" y="1284156"/>
                  <a:pt x="2823410" y="1275347"/>
                </a:cubicBezTo>
                <a:cubicBezTo>
                  <a:pt x="2834569" y="1250240"/>
                  <a:pt x="2840807" y="1221802"/>
                  <a:pt x="2847473" y="1195137"/>
                </a:cubicBezTo>
                <a:cubicBezTo>
                  <a:pt x="2845958" y="1126942"/>
                  <a:pt x="2862282" y="917490"/>
                  <a:pt x="2831431" y="794084"/>
                </a:cubicBezTo>
                <a:cubicBezTo>
                  <a:pt x="2829380" y="785882"/>
                  <a:pt x="2826084" y="778042"/>
                  <a:pt x="2823410" y="770021"/>
                </a:cubicBezTo>
                <a:cubicBezTo>
                  <a:pt x="2807693" y="675717"/>
                  <a:pt x="2823322" y="761602"/>
                  <a:pt x="2807368" y="689810"/>
                </a:cubicBezTo>
                <a:cubicBezTo>
                  <a:pt x="2804411" y="676502"/>
                  <a:pt x="2802654" y="662931"/>
                  <a:pt x="2799347" y="649705"/>
                </a:cubicBezTo>
                <a:cubicBezTo>
                  <a:pt x="2797296" y="641503"/>
                  <a:pt x="2793377" y="633844"/>
                  <a:pt x="2791326" y="625642"/>
                </a:cubicBezTo>
                <a:cubicBezTo>
                  <a:pt x="2785299" y="601536"/>
                  <a:pt x="2781029" y="558059"/>
                  <a:pt x="2767263" y="537410"/>
                </a:cubicBezTo>
                <a:lnTo>
                  <a:pt x="2751221" y="513347"/>
                </a:lnTo>
                <a:cubicBezTo>
                  <a:pt x="2748547" y="502652"/>
                  <a:pt x="2747542" y="491395"/>
                  <a:pt x="2743200" y="481263"/>
                </a:cubicBezTo>
                <a:cubicBezTo>
                  <a:pt x="2731840" y="454757"/>
                  <a:pt x="2713465" y="448105"/>
                  <a:pt x="2695073" y="425115"/>
                </a:cubicBezTo>
                <a:cubicBezTo>
                  <a:pt x="2684378" y="411747"/>
                  <a:pt x="2675095" y="397116"/>
                  <a:pt x="2662989" y="385010"/>
                </a:cubicBezTo>
                <a:cubicBezTo>
                  <a:pt x="2656172" y="378193"/>
                  <a:pt x="2646332" y="375139"/>
                  <a:pt x="2638926" y="368968"/>
                </a:cubicBezTo>
                <a:cubicBezTo>
                  <a:pt x="2630212" y="361706"/>
                  <a:pt x="2623577" y="352167"/>
                  <a:pt x="2614863" y="344905"/>
                </a:cubicBezTo>
                <a:cubicBezTo>
                  <a:pt x="2591079" y="325085"/>
                  <a:pt x="2586736" y="329633"/>
                  <a:pt x="2558715" y="312821"/>
                </a:cubicBezTo>
                <a:cubicBezTo>
                  <a:pt x="2542182" y="302902"/>
                  <a:pt x="2528879" y="286835"/>
                  <a:pt x="2510589" y="280737"/>
                </a:cubicBezTo>
                <a:cubicBezTo>
                  <a:pt x="2502568" y="278063"/>
                  <a:pt x="2494088" y="276496"/>
                  <a:pt x="2486526" y="272715"/>
                </a:cubicBezTo>
                <a:cubicBezTo>
                  <a:pt x="2410272" y="234586"/>
                  <a:pt x="2538478" y="282011"/>
                  <a:pt x="2414337" y="240631"/>
                </a:cubicBezTo>
                <a:cubicBezTo>
                  <a:pt x="2414336" y="240631"/>
                  <a:pt x="2366211" y="224590"/>
                  <a:pt x="2366210" y="224589"/>
                </a:cubicBezTo>
                <a:cubicBezTo>
                  <a:pt x="2358189" y="219242"/>
                  <a:pt x="2350956" y="212462"/>
                  <a:pt x="2342147" y="208547"/>
                </a:cubicBezTo>
                <a:cubicBezTo>
                  <a:pt x="2307838" y="193299"/>
                  <a:pt x="2294600" y="193816"/>
                  <a:pt x="2261937" y="184484"/>
                </a:cubicBezTo>
                <a:cubicBezTo>
                  <a:pt x="2253807" y="182161"/>
                  <a:pt x="2245790" y="179432"/>
                  <a:pt x="2237873" y="176463"/>
                </a:cubicBezTo>
                <a:cubicBezTo>
                  <a:pt x="2224392" y="171408"/>
                  <a:pt x="2211559" y="164558"/>
                  <a:pt x="2197768" y="160421"/>
                </a:cubicBezTo>
                <a:cubicBezTo>
                  <a:pt x="2184710" y="156504"/>
                  <a:pt x="2170971" y="155357"/>
                  <a:pt x="2157663" y="152400"/>
                </a:cubicBezTo>
                <a:cubicBezTo>
                  <a:pt x="2146902" y="150009"/>
                  <a:pt x="2136101" y="147667"/>
                  <a:pt x="2125579" y="144379"/>
                </a:cubicBezTo>
                <a:cubicBezTo>
                  <a:pt x="2093299" y="134291"/>
                  <a:pt x="2062136" y="120497"/>
                  <a:pt x="2029326" y="112294"/>
                </a:cubicBezTo>
                <a:cubicBezTo>
                  <a:pt x="2007937" y="106947"/>
                  <a:pt x="1984878" y="106112"/>
                  <a:pt x="1965158" y="96252"/>
                </a:cubicBezTo>
                <a:cubicBezTo>
                  <a:pt x="1954463" y="90905"/>
                  <a:pt x="1944417" y="83991"/>
                  <a:pt x="1933073" y="80210"/>
                </a:cubicBezTo>
                <a:cubicBezTo>
                  <a:pt x="1920140" y="75899"/>
                  <a:pt x="1906276" y="75146"/>
                  <a:pt x="1892968" y="72189"/>
                </a:cubicBezTo>
                <a:cubicBezTo>
                  <a:pt x="1882207" y="69798"/>
                  <a:pt x="1871694" y="66330"/>
                  <a:pt x="1860884" y="64168"/>
                </a:cubicBezTo>
                <a:cubicBezTo>
                  <a:pt x="1844937" y="60979"/>
                  <a:pt x="1828705" y="59336"/>
                  <a:pt x="1812758" y="56147"/>
                </a:cubicBezTo>
                <a:cubicBezTo>
                  <a:pt x="1737736" y="41143"/>
                  <a:pt x="1817771" y="55395"/>
                  <a:pt x="1756610" y="40105"/>
                </a:cubicBezTo>
                <a:cubicBezTo>
                  <a:pt x="1743384" y="36798"/>
                  <a:pt x="1729731" y="35391"/>
                  <a:pt x="1716505" y="32084"/>
                </a:cubicBezTo>
                <a:cubicBezTo>
                  <a:pt x="1708303" y="30033"/>
                  <a:pt x="1700782" y="25453"/>
                  <a:pt x="1692442" y="24063"/>
                </a:cubicBezTo>
                <a:cubicBezTo>
                  <a:pt x="1668560" y="20083"/>
                  <a:pt x="1644315" y="18716"/>
                  <a:pt x="1620252" y="16042"/>
                </a:cubicBezTo>
                <a:cubicBezTo>
                  <a:pt x="1601264" y="9713"/>
                  <a:pt x="1575442" y="0"/>
                  <a:pt x="1556084" y="0"/>
                </a:cubicBezTo>
                <a:cubicBezTo>
                  <a:pt x="1510553" y="0"/>
                  <a:pt x="1465179" y="5347"/>
                  <a:pt x="1419726" y="8021"/>
                </a:cubicBezTo>
                <a:cubicBezTo>
                  <a:pt x="1403684" y="13368"/>
                  <a:pt x="1388005" y="19962"/>
                  <a:pt x="1371600" y="24063"/>
                </a:cubicBezTo>
                <a:cubicBezTo>
                  <a:pt x="1361319" y="26633"/>
                  <a:pt x="1326960" y="34351"/>
                  <a:pt x="1315452" y="40105"/>
                </a:cubicBezTo>
                <a:cubicBezTo>
                  <a:pt x="1306830" y="44416"/>
                  <a:pt x="1300842" y="54256"/>
                  <a:pt x="1291389" y="56147"/>
                </a:cubicBezTo>
                <a:cubicBezTo>
                  <a:pt x="1249064" y="64612"/>
                  <a:pt x="1217490" y="64168"/>
                  <a:pt x="1179094" y="6416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467544" y="3501008"/>
            <a:ext cx="4403738" cy="1892968"/>
          </a:xfrm>
          <a:custGeom>
            <a:avLst/>
            <a:gdLst>
              <a:gd name="connsiteX0" fmla="*/ 1877107 w 4403738"/>
              <a:gd name="connsiteY0" fmla="*/ 96252 h 1892968"/>
              <a:gd name="connsiteX1" fmla="*/ 1820959 w 4403738"/>
              <a:gd name="connsiteY1" fmla="*/ 88231 h 1892968"/>
              <a:gd name="connsiteX2" fmla="*/ 1772833 w 4403738"/>
              <a:gd name="connsiteY2" fmla="*/ 72189 h 1892968"/>
              <a:gd name="connsiteX3" fmla="*/ 1748770 w 4403738"/>
              <a:gd name="connsiteY3" fmla="*/ 64168 h 1892968"/>
              <a:gd name="connsiteX4" fmla="*/ 1676580 w 4403738"/>
              <a:gd name="connsiteY4" fmla="*/ 48126 h 1892968"/>
              <a:gd name="connsiteX5" fmla="*/ 1628454 w 4403738"/>
              <a:gd name="connsiteY5" fmla="*/ 32084 h 1892968"/>
              <a:gd name="connsiteX6" fmla="*/ 1604391 w 4403738"/>
              <a:gd name="connsiteY6" fmla="*/ 24063 h 1892968"/>
              <a:gd name="connsiteX7" fmla="*/ 1580328 w 4403738"/>
              <a:gd name="connsiteY7" fmla="*/ 16042 h 1892968"/>
              <a:gd name="connsiteX8" fmla="*/ 1556265 w 4403738"/>
              <a:gd name="connsiteY8" fmla="*/ 0 h 1892968"/>
              <a:gd name="connsiteX9" fmla="*/ 1179275 w 4403738"/>
              <a:gd name="connsiteY9" fmla="*/ 8021 h 1892968"/>
              <a:gd name="connsiteX10" fmla="*/ 1155212 w 4403738"/>
              <a:gd name="connsiteY10" fmla="*/ 16042 h 1892968"/>
              <a:gd name="connsiteX11" fmla="*/ 1075002 w 4403738"/>
              <a:gd name="connsiteY11" fmla="*/ 24063 h 1892968"/>
              <a:gd name="connsiteX12" fmla="*/ 1018854 w 4403738"/>
              <a:gd name="connsiteY12" fmla="*/ 32084 h 1892968"/>
              <a:gd name="connsiteX13" fmla="*/ 978749 w 4403738"/>
              <a:gd name="connsiteY13" fmla="*/ 40105 h 1892968"/>
              <a:gd name="connsiteX14" fmla="*/ 617802 w 4403738"/>
              <a:gd name="connsiteY14" fmla="*/ 48126 h 1892968"/>
              <a:gd name="connsiteX15" fmla="*/ 569675 w 4403738"/>
              <a:gd name="connsiteY15" fmla="*/ 56147 h 1892968"/>
              <a:gd name="connsiteX16" fmla="*/ 537591 w 4403738"/>
              <a:gd name="connsiteY16" fmla="*/ 64168 h 1892968"/>
              <a:gd name="connsiteX17" fmla="*/ 473423 w 4403738"/>
              <a:gd name="connsiteY17" fmla="*/ 72189 h 1892968"/>
              <a:gd name="connsiteX18" fmla="*/ 449359 w 4403738"/>
              <a:gd name="connsiteY18" fmla="*/ 80210 h 1892968"/>
              <a:gd name="connsiteX19" fmla="*/ 417275 w 4403738"/>
              <a:gd name="connsiteY19" fmla="*/ 88231 h 1892968"/>
              <a:gd name="connsiteX20" fmla="*/ 369149 w 4403738"/>
              <a:gd name="connsiteY20" fmla="*/ 120316 h 1892968"/>
              <a:gd name="connsiteX21" fmla="*/ 345086 w 4403738"/>
              <a:gd name="connsiteY21" fmla="*/ 136358 h 1892968"/>
              <a:gd name="connsiteX22" fmla="*/ 321023 w 4403738"/>
              <a:gd name="connsiteY22" fmla="*/ 152400 h 1892968"/>
              <a:gd name="connsiteX23" fmla="*/ 288938 w 4403738"/>
              <a:gd name="connsiteY23" fmla="*/ 176463 h 1892968"/>
              <a:gd name="connsiteX24" fmla="*/ 264875 w 4403738"/>
              <a:gd name="connsiteY24" fmla="*/ 184484 h 1892968"/>
              <a:gd name="connsiteX25" fmla="*/ 232791 w 4403738"/>
              <a:gd name="connsiteY25" fmla="*/ 200526 h 1892968"/>
              <a:gd name="connsiteX26" fmla="*/ 200707 w 4403738"/>
              <a:gd name="connsiteY26" fmla="*/ 224589 h 1892968"/>
              <a:gd name="connsiteX27" fmla="*/ 136538 w 4403738"/>
              <a:gd name="connsiteY27" fmla="*/ 296779 h 1892968"/>
              <a:gd name="connsiteX28" fmla="*/ 128517 w 4403738"/>
              <a:gd name="connsiteY28" fmla="*/ 320842 h 1892968"/>
              <a:gd name="connsiteX29" fmla="*/ 104454 w 4403738"/>
              <a:gd name="connsiteY29" fmla="*/ 368968 h 1892968"/>
              <a:gd name="connsiteX30" fmla="*/ 96433 w 4403738"/>
              <a:gd name="connsiteY30" fmla="*/ 417095 h 1892968"/>
              <a:gd name="connsiteX31" fmla="*/ 88412 w 4403738"/>
              <a:gd name="connsiteY31" fmla="*/ 441158 h 1892968"/>
              <a:gd name="connsiteX32" fmla="*/ 80391 w 4403738"/>
              <a:gd name="connsiteY32" fmla="*/ 489284 h 1892968"/>
              <a:gd name="connsiteX33" fmla="*/ 56328 w 4403738"/>
              <a:gd name="connsiteY33" fmla="*/ 577516 h 1892968"/>
              <a:gd name="connsiteX34" fmla="*/ 48307 w 4403738"/>
              <a:gd name="connsiteY34" fmla="*/ 633663 h 1892968"/>
              <a:gd name="connsiteX35" fmla="*/ 40286 w 4403738"/>
              <a:gd name="connsiteY35" fmla="*/ 697831 h 1892968"/>
              <a:gd name="connsiteX36" fmla="*/ 24244 w 4403738"/>
              <a:gd name="connsiteY36" fmla="*/ 753979 h 1892968"/>
              <a:gd name="connsiteX37" fmla="*/ 16223 w 4403738"/>
              <a:gd name="connsiteY37" fmla="*/ 786063 h 1892968"/>
              <a:gd name="connsiteX38" fmla="*/ 180 w 4403738"/>
              <a:gd name="connsiteY38" fmla="*/ 938463 h 1892968"/>
              <a:gd name="connsiteX39" fmla="*/ 8202 w 4403738"/>
              <a:gd name="connsiteY39" fmla="*/ 1147010 h 1892968"/>
              <a:gd name="connsiteX40" fmla="*/ 56328 w 4403738"/>
              <a:gd name="connsiteY40" fmla="*/ 1243263 h 1892968"/>
              <a:gd name="connsiteX41" fmla="*/ 88412 w 4403738"/>
              <a:gd name="connsiteY41" fmla="*/ 1315452 h 1892968"/>
              <a:gd name="connsiteX42" fmla="*/ 120496 w 4403738"/>
              <a:gd name="connsiteY42" fmla="*/ 1379621 h 1892968"/>
              <a:gd name="connsiteX43" fmla="*/ 192686 w 4403738"/>
              <a:gd name="connsiteY43" fmla="*/ 1443789 h 1892968"/>
              <a:gd name="connsiteX44" fmla="*/ 232791 w 4403738"/>
              <a:gd name="connsiteY44" fmla="*/ 1499937 h 1892968"/>
              <a:gd name="connsiteX45" fmla="*/ 248833 w 4403738"/>
              <a:gd name="connsiteY45" fmla="*/ 1524000 h 1892968"/>
              <a:gd name="connsiteX46" fmla="*/ 272896 w 4403738"/>
              <a:gd name="connsiteY46" fmla="*/ 1556084 h 1892968"/>
              <a:gd name="connsiteX47" fmla="*/ 288938 w 4403738"/>
              <a:gd name="connsiteY47" fmla="*/ 1580147 h 1892968"/>
              <a:gd name="connsiteX48" fmla="*/ 313002 w 4403738"/>
              <a:gd name="connsiteY48" fmla="*/ 1596189 h 1892968"/>
              <a:gd name="connsiteX49" fmla="*/ 329044 w 4403738"/>
              <a:gd name="connsiteY49" fmla="*/ 1628274 h 1892968"/>
              <a:gd name="connsiteX50" fmla="*/ 353107 w 4403738"/>
              <a:gd name="connsiteY50" fmla="*/ 1652337 h 1892968"/>
              <a:gd name="connsiteX51" fmla="*/ 433317 w 4403738"/>
              <a:gd name="connsiteY51" fmla="*/ 1700463 h 1892968"/>
              <a:gd name="connsiteX52" fmla="*/ 481444 w 4403738"/>
              <a:gd name="connsiteY52" fmla="*/ 1716505 h 1892968"/>
              <a:gd name="connsiteX53" fmla="*/ 505507 w 4403738"/>
              <a:gd name="connsiteY53" fmla="*/ 1724526 h 1892968"/>
              <a:gd name="connsiteX54" fmla="*/ 529570 w 4403738"/>
              <a:gd name="connsiteY54" fmla="*/ 1732547 h 1892968"/>
              <a:gd name="connsiteX55" fmla="*/ 561654 w 4403738"/>
              <a:gd name="connsiteY55" fmla="*/ 1748589 h 1892968"/>
              <a:gd name="connsiteX56" fmla="*/ 585717 w 4403738"/>
              <a:gd name="connsiteY56" fmla="*/ 1764631 h 1892968"/>
              <a:gd name="connsiteX57" fmla="*/ 698012 w 4403738"/>
              <a:gd name="connsiteY57" fmla="*/ 1804737 h 1892968"/>
              <a:gd name="connsiteX58" fmla="*/ 722075 w 4403738"/>
              <a:gd name="connsiteY58" fmla="*/ 1812758 h 1892968"/>
              <a:gd name="connsiteX59" fmla="*/ 754159 w 4403738"/>
              <a:gd name="connsiteY59" fmla="*/ 1828800 h 1892968"/>
              <a:gd name="connsiteX60" fmla="*/ 802286 w 4403738"/>
              <a:gd name="connsiteY60" fmla="*/ 1836821 h 1892968"/>
              <a:gd name="connsiteX61" fmla="*/ 826349 w 4403738"/>
              <a:gd name="connsiteY61" fmla="*/ 1844842 h 1892968"/>
              <a:gd name="connsiteX62" fmla="*/ 882496 w 4403738"/>
              <a:gd name="connsiteY62" fmla="*/ 1852863 h 1892968"/>
              <a:gd name="connsiteX63" fmla="*/ 914580 w 4403738"/>
              <a:gd name="connsiteY63" fmla="*/ 1868905 h 1892968"/>
              <a:gd name="connsiteX64" fmla="*/ 962707 w 4403738"/>
              <a:gd name="connsiteY64" fmla="*/ 1876926 h 1892968"/>
              <a:gd name="connsiteX65" fmla="*/ 1083023 w 4403738"/>
              <a:gd name="connsiteY65" fmla="*/ 1892968 h 1892968"/>
              <a:gd name="connsiteX66" fmla="*/ 1564286 w 4403738"/>
              <a:gd name="connsiteY66" fmla="*/ 1884947 h 1892968"/>
              <a:gd name="connsiteX67" fmla="*/ 1652517 w 4403738"/>
              <a:gd name="connsiteY67" fmla="*/ 1876926 h 1892968"/>
              <a:gd name="connsiteX68" fmla="*/ 1740749 w 4403738"/>
              <a:gd name="connsiteY68" fmla="*/ 1860884 h 1892968"/>
              <a:gd name="connsiteX69" fmla="*/ 1780854 w 4403738"/>
              <a:gd name="connsiteY69" fmla="*/ 1852863 h 1892968"/>
              <a:gd name="connsiteX70" fmla="*/ 1828980 w 4403738"/>
              <a:gd name="connsiteY70" fmla="*/ 1836821 h 1892968"/>
              <a:gd name="connsiteX71" fmla="*/ 1965338 w 4403738"/>
              <a:gd name="connsiteY71" fmla="*/ 1804737 h 1892968"/>
              <a:gd name="connsiteX72" fmla="*/ 2045549 w 4403738"/>
              <a:gd name="connsiteY72" fmla="*/ 1788695 h 1892968"/>
              <a:gd name="connsiteX73" fmla="*/ 2366391 w 4403738"/>
              <a:gd name="connsiteY73" fmla="*/ 1780674 h 1892968"/>
              <a:gd name="connsiteX74" fmla="*/ 2438580 w 4403738"/>
              <a:gd name="connsiteY74" fmla="*/ 1772652 h 1892968"/>
              <a:gd name="connsiteX75" fmla="*/ 2574938 w 4403738"/>
              <a:gd name="connsiteY75" fmla="*/ 1764631 h 1892968"/>
              <a:gd name="connsiteX76" fmla="*/ 2655149 w 4403738"/>
              <a:gd name="connsiteY76" fmla="*/ 1748589 h 1892968"/>
              <a:gd name="connsiteX77" fmla="*/ 2727338 w 4403738"/>
              <a:gd name="connsiteY77" fmla="*/ 1740568 h 1892968"/>
              <a:gd name="connsiteX78" fmla="*/ 2879738 w 4403738"/>
              <a:gd name="connsiteY78" fmla="*/ 1716505 h 1892968"/>
              <a:gd name="connsiteX79" fmla="*/ 3016096 w 4403738"/>
              <a:gd name="connsiteY79" fmla="*/ 1692442 h 1892968"/>
              <a:gd name="connsiteX80" fmla="*/ 3096307 w 4403738"/>
              <a:gd name="connsiteY80" fmla="*/ 1684421 h 1892968"/>
              <a:gd name="connsiteX81" fmla="*/ 3144433 w 4403738"/>
              <a:gd name="connsiteY81" fmla="*/ 1676400 h 1892968"/>
              <a:gd name="connsiteX82" fmla="*/ 3168496 w 4403738"/>
              <a:gd name="connsiteY82" fmla="*/ 1668379 h 1892968"/>
              <a:gd name="connsiteX83" fmla="*/ 3280791 w 4403738"/>
              <a:gd name="connsiteY83" fmla="*/ 1652337 h 1892968"/>
              <a:gd name="connsiteX84" fmla="*/ 3344959 w 4403738"/>
              <a:gd name="connsiteY84" fmla="*/ 1636295 h 1892968"/>
              <a:gd name="connsiteX85" fmla="*/ 3473296 w 4403738"/>
              <a:gd name="connsiteY85" fmla="*/ 1628274 h 1892968"/>
              <a:gd name="connsiteX86" fmla="*/ 3818202 w 4403738"/>
              <a:gd name="connsiteY86" fmla="*/ 1612231 h 1892968"/>
              <a:gd name="connsiteX87" fmla="*/ 3866328 w 4403738"/>
              <a:gd name="connsiteY87" fmla="*/ 1604210 h 1892968"/>
              <a:gd name="connsiteX88" fmla="*/ 3930496 w 4403738"/>
              <a:gd name="connsiteY88" fmla="*/ 1596189 h 1892968"/>
              <a:gd name="connsiteX89" fmla="*/ 3962580 w 4403738"/>
              <a:gd name="connsiteY89" fmla="*/ 1588168 h 1892968"/>
              <a:gd name="connsiteX90" fmla="*/ 4002686 w 4403738"/>
              <a:gd name="connsiteY90" fmla="*/ 1580147 h 1892968"/>
              <a:gd name="connsiteX91" fmla="*/ 4026749 w 4403738"/>
              <a:gd name="connsiteY91" fmla="*/ 1564105 h 1892968"/>
              <a:gd name="connsiteX92" fmla="*/ 4179149 w 4403738"/>
              <a:gd name="connsiteY92" fmla="*/ 1524000 h 1892968"/>
              <a:gd name="connsiteX93" fmla="*/ 4243317 w 4403738"/>
              <a:gd name="connsiteY93" fmla="*/ 1491916 h 1892968"/>
              <a:gd name="connsiteX94" fmla="*/ 4283423 w 4403738"/>
              <a:gd name="connsiteY94" fmla="*/ 1475874 h 1892968"/>
              <a:gd name="connsiteX95" fmla="*/ 4315507 w 4403738"/>
              <a:gd name="connsiteY95" fmla="*/ 1451810 h 1892968"/>
              <a:gd name="connsiteX96" fmla="*/ 4371654 w 4403738"/>
              <a:gd name="connsiteY96" fmla="*/ 1387642 h 1892968"/>
              <a:gd name="connsiteX97" fmla="*/ 4387696 w 4403738"/>
              <a:gd name="connsiteY97" fmla="*/ 1347537 h 1892968"/>
              <a:gd name="connsiteX98" fmla="*/ 4403738 w 4403738"/>
              <a:gd name="connsiteY98" fmla="*/ 1291389 h 1892968"/>
              <a:gd name="connsiteX99" fmla="*/ 4395717 w 4403738"/>
              <a:gd name="connsiteY99" fmla="*/ 1122947 h 1892968"/>
              <a:gd name="connsiteX100" fmla="*/ 4387696 w 4403738"/>
              <a:gd name="connsiteY100" fmla="*/ 1090863 h 1892968"/>
              <a:gd name="connsiteX101" fmla="*/ 4331549 w 4403738"/>
              <a:gd name="connsiteY101" fmla="*/ 1010652 h 1892968"/>
              <a:gd name="connsiteX102" fmla="*/ 4267380 w 4403738"/>
              <a:gd name="connsiteY102" fmla="*/ 914400 h 1892968"/>
              <a:gd name="connsiteX103" fmla="*/ 4171128 w 4403738"/>
              <a:gd name="connsiteY103" fmla="*/ 802105 h 1892968"/>
              <a:gd name="connsiteX104" fmla="*/ 4098938 w 4403738"/>
              <a:gd name="connsiteY104" fmla="*/ 705852 h 1892968"/>
              <a:gd name="connsiteX105" fmla="*/ 4058833 w 4403738"/>
              <a:gd name="connsiteY105" fmla="*/ 665747 h 1892968"/>
              <a:gd name="connsiteX106" fmla="*/ 4042791 w 4403738"/>
              <a:gd name="connsiteY106" fmla="*/ 641684 h 1892968"/>
              <a:gd name="connsiteX107" fmla="*/ 4010707 w 4403738"/>
              <a:gd name="connsiteY107" fmla="*/ 601579 h 1892968"/>
              <a:gd name="connsiteX108" fmla="*/ 3946538 w 4403738"/>
              <a:gd name="connsiteY108" fmla="*/ 545431 h 1892968"/>
              <a:gd name="connsiteX109" fmla="*/ 3898412 w 4403738"/>
              <a:gd name="connsiteY109" fmla="*/ 497305 h 1892968"/>
              <a:gd name="connsiteX110" fmla="*/ 3882370 w 4403738"/>
              <a:gd name="connsiteY110" fmla="*/ 473242 h 1892968"/>
              <a:gd name="connsiteX111" fmla="*/ 3850286 w 4403738"/>
              <a:gd name="connsiteY111" fmla="*/ 457200 h 1892968"/>
              <a:gd name="connsiteX112" fmla="*/ 3818202 w 4403738"/>
              <a:gd name="connsiteY112" fmla="*/ 409074 h 1892968"/>
              <a:gd name="connsiteX113" fmla="*/ 3762054 w 4403738"/>
              <a:gd name="connsiteY113" fmla="*/ 401052 h 1892968"/>
              <a:gd name="connsiteX114" fmla="*/ 3697886 w 4403738"/>
              <a:gd name="connsiteY114" fmla="*/ 393031 h 1892968"/>
              <a:gd name="connsiteX115" fmla="*/ 3649759 w 4403738"/>
              <a:gd name="connsiteY115" fmla="*/ 376989 h 1892968"/>
              <a:gd name="connsiteX116" fmla="*/ 3609654 w 4403738"/>
              <a:gd name="connsiteY116" fmla="*/ 360947 h 1892968"/>
              <a:gd name="connsiteX117" fmla="*/ 3553507 w 4403738"/>
              <a:gd name="connsiteY117" fmla="*/ 352926 h 1892968"/>
              <a:gd name="connsiteX118" fmla="*/ 3505380 w 4403738"/>
              <a:gd name="connsiteY118" fmla="*/ 336884 h 1892968"/>
              <a:gd name="connsiteX119" fmla="*/ 3344959 w 4403738"/>
              <a:gd name="connsiteY119" fmla="*/ 312821 h 1892968"/>
              <a:gd name="connsiteX120" fmla="*/ 3296833 w 4403738"/>
              <a:gd name="connsiteY120" fmla="*/ 296779 h 1892968"/>
              <a:gd name="connsiteX121" fmla="*/ 3256728 w 4403738"/>
              <a:gd name="connsiteY121" fmla="*/ 288758 h 1892968"/>
              <a:gd name="connsiteX122" fmla="*/ 3208602 w 4403738"/>
              <a:gd name="connsiteY122" fmla="*/ 280737 h 1892968"/>
              <a:gd name="connsiteX123" fmla="*/ 3160475 w 4403738"/>
              <a:gd name="connsiteY123" fmla="*/ 264695 h 1892968"/>
              <a:gd name="connsiteX124" fmla="*/ 3080265 w 4403738"/>
              <a:gd name="connsiteY124" fmla="*/ 248652 h 1892968"/>
              <a:gd name="connsiteX125" fmla="*/ 2992033 w 4403738"/>
              <a:gd name="connsiteY125" fmla="*/ 232610 h 1892968"/>
              <a:gd name="connsiteX126" fmla="*/ 2903802 w 4403738"/>
              <a:gd name="connsiteY126" fmla="*/ 208547 h 1892968"/>
              <a:gd name="connsiteX127" fmla="*/ 2871717 w 4403738"/>
              <a:gd name="connsiteY127" fmla="*/ 192505 h 1892968"/>
              <a:gd name="connsiteX128" fmla="*/ 2823591 w 4403738"/>
              <a:gd name="connsiteY128" fmla="*/ 176463 h 1892968"/>
              <a:gd name="connsiteX129" fmla="*/ 2791507 w 4403738"/>
              <a:gd name="connsiteY129" fmla="*/ 160421 h 1892968"/>
              <a:gd name="connsiteX130" fmla="*/ 2671191 w 4403738"/>
              <a:gd name="connsiteY130" fmla="*/ 152400 h 1892968"/>
              <a:gd name="connsiteX131" fmla="*/ 2631086 w 4403738"/>
              <a:gd name="connsiteY131" fmla="*/ 144379 h 1892968"/>
              <a:gd name="connsiteX132" fmla="*/ 2582959 w 4403738"/>
              <a:gd name="connsiteY132" fmla="*/ 128337 h 1892968"/>
              <a:gd name="connsiteX133" fmla="*/ 2278159 w 4403738"/>
              <a:gd name="connsiteY133" fmla="*/ 112295 h 1892968"/>
              <a:gd name="connsiteX134" fmla="*/ 2222012 w 4403738"/>
              <a:gd name="connsiteY134" fmla="*/ 104274 h 1892968"/>
              <a:gd name="connsiteX135" fmla="*/ 2157844 w 4403738"/>
              <a:gd name="connsiteY135" fmla="*/ 88231 h 1892968"/>
              <a:gd name="connsiteX136" fmla="*/ 2125759 w 4403738"/>
              <a:gd name="connsiteY136" fmla="*/ 80210 h 1892968"/>
              <a:gd name="connsiteX137" fmla="*/ 1965338 w 4403738"/>
              <a:gd name="connsiteY137" fmla="*/ 64168 h 1892968"/>
              <a:gd name="connsiteX138" fmla="*/ 1917212 w 4403738"/>
              <a:gd name="connsiteY138" fmla="*/ 56147 h 1892968"/>
              <a:gd name="connsiteX139" fmla="*/ 1981380 w 4403738"/>
              <a:gd name="connsiteY139" fmla="*/ 56147 h 1892968"/>
              <a:gd name="connsiteX0" fmla="*/ 1877107 w 4403738"/>
              <a:gd name="connsiteY0" fmla="*/ 96252 h 1892968"/>
              <a:gd name="connsiteX1" fmla="*/ 1820959 w 4403738"/>
              <a:gd name="connsiteY1" fmla="*/ 88231 h 1892968"/>
              <a:gd name="connsiteX2" fmla="*/ 1772833 w 4403738"/>
              <a:gd name="connsiteY2" fmla="*/ 72189 h 1892968"/>
              <a:gd name="connsiteX3" fmla="*/ 1748770 w 4403738"/>
              <a:gd name="connsiteY3" fmla="*/ 64168 h 1892968"/>
              <a:gd name="connsiteX4" fmla="*/ 1676580 w 4403738"/>
              <a:gd name="connsiteY4" fmla="*/ 48126 h 1892968"/>
              <a:gd name="connsiteX5" fmla="*/ 1628454 w 4403738"/>
              <a:gd name="connsiteY5" fmla="*/ 32084 h 1892968"/>
              <a:gd name="connsiteX6" fmla="*/ 1604391 w 4403738"/>
              <a:gd name="connsiteY6" fmla="*/ 24063 h 1892968"/>
              <a:gd name="connsiteX7" fmla="*/ 1580328 w 4403738"/>
              <a:gd name="connsiteY7" fmla="*/ 16042 h 1892968"/>
              <a:gd name="connsiteX8" fmla="*/ 1556265 w 4403738"/>
              <a:gd name="connsiteY8" fmla="*/ 0 h 1892968"/>
              <a:gd name="connsiteX9" fmla="*/ 1179275 w 4403738"/>
              <a:gd name="connsiteY9" fmla="*/ 8021 h 1892968"/>
              <a:gd name="connsiteX10" fmla="*/ 1155212 w 4403738"/>
              <a:gd name="connsiteY10" fmla="*/ 16042 h 1892968"/>
              <a:gd name="connsiteX11" fmla="*/ 1075002 w 4403738"/>
              <a:gd name="connsiteY11" fmla="*/ 24063 h 1892968"/>
              <a:gd name="connsiteX12" fmla="*/ 1018854 w 4403738"/>
              <a:gd name="connsiteY12" fmla="*/ 32084 h 1892968"/>
              <a:gd name="connsiteX13" fmla="*/ 978749 w 4403738"/>
              <a:gd name="connsiteY13" fmla="*/ 40105 h 1892968"/>
              <a:gd name="connsiteX14" fmla="*/ 617802 w 4403738"/>
              <a:gd name="connsiteY14" fmla="*/ 48126 h 1892968"/>
              <a:gd name="connsiteX15" fmla="*/ 569675 w 4403738"/>
              <a:gd name="connsiteY15" fmla="*/ 56147 h 1892968"/>
              <a:gd name="connsiteX16" fmla="*/ 537591 w 4403738"/>
              <a:gd name="connsiteY16" fmla="*/ 64168 h 1892968"/>
              <a:gd name="connsiteX17" fmla="*/ 473423 w 4403738"/>
              <a:gd name="connsiteY17" fmla="*/ 72189 h 1892968"/>
              <a:gd name="connsiteX18" fmla="*/ 449359 w 4403738"/>
              <a:gd name="connsiteY18" fmla="*/ 80210 h 1892968"/>
              <a:gd name="connsiteX19" fmla="*/ 417275 w 4403738"/>
              <a:gd name="connsiteY19" fmla="*/ 88231 h 1892968"/>
              <a:gd name="connsiteX20" fmla="*/ 369149 w 4403738"/>
              <a:gd name="connsiteY20" fmla="*/ 120316 h 1892968"/>
              <a:gd name="connsiteX21" fmla="*/ 345086 w 4403738"/>
              <a:gd name="connsiteY21" fmla="*/ 136358 h 1892968"/>
              <a:gd name="connsiteX22" fmla="*/ 321023 w 4403738"/>
              <a:gd name="connsiteY22" fmla="*/ 152400 h 1892968"/>
              <a:gd name="connsiteX23" fmla="*/ 288938 w 4403738"/>
              <a:gd name="connsiteY23" fmla="*/ 176463 h 1892968"/>
              <a:gd name="connsiteX24" fmla="*/ 264875 w 4403738"/>
              <a:gd name="connsiteY24" fmla="*/ 184484 h 1892968"/>
              <a:gd name="connsiteX25" fmla="*/ 232791 w 4403738"/>
              <a:gd name="connsiteY25" fmla="*/ 200526 h 1892968"/>
              <a:gd name="connsiteX26" fmla="*/ 200707 w 4403738"/>
              <a:gd name="connsiteY26" fmla="*/ 224589 h 1892968"/>
              <a:gd name="connsiteX27" fmla="*/ 136538 w 4403738"/>
              <a:gd name="connsiteY27" fmla="*/ 296779 h 1892968"/>
              <a:gd name="connsiteX28" fmla="*/ 128517 w 4403738"/>
              <a:gd name="connsiteY28" fmla="*/ 320842 h 1892968"/>
              <a:gd name="connsiteX29" fmla="*/ 104454 w 4403738"/>
              <a:gd name="connsiteY29" fmla="*/ 368968 h 1892968"/>
              <a:gd name="connsiteX30" fmla="*/ 96433 w 4403738"/>
              <a:gd name="connsiteY30" fmla="*/ 417095 h 1892968"/>
              <a:gd name="connsiteX31" fmla="*/ 88412 w 4403738"/>
              <a:gd name="connsiteY31" fmla="*/ 441158 h 1892968"/>
              <a:gd name="connsiteX32" fmla="*/ 80391 w 4403738"/>
              <a:gd name="connsiteY32" fmla="*/ 489284 h 1892968"/>
              <a:gd name="connsiteX33" fmla="*/ 56328 w 4403738"/>
              <a:gd name="connsiteY33" fmla="*/ 577516 h 1892968"/>
              <a:gd name="connsiteX34" fmla="*/ 48307 w 4403738"/>
              <a:gd name="connsiteY34" fmla="*/ 633663 h 1892968"/>
              <a:gd name="connsiteX35" fmla="*/ 40286 w 4403738"/>
              <a:gd name="connsiteY35" fmla="*/ 697831 h 1892968"/>
              <a:gd name="connsiteX36" fmla="*/ 24244 w 4403738"/>
              <a:gd name="connsiteY36" fmla="*/ 753979 h 1892968"/>
              <a:gd name="connsiteX37" fmla="*/ 16223 w 4403738"/>
              <a:gd name="connsiteY37" fmla="*/ 786063 h 1892968"/>
              <a:gd name="connsiteX38" fmla="*/ 180 w 4403738"/>
              <a:gd name="connsiteY38" fmla="*/ 938463 h 1892968"/>
              <a:gd name="connsiteX39" fmla="*/ 8202 w 4403738"/>
              <a:gd name="connsiteY39" fmla="*/ 1147010 h 1892968"/>
              <a:gd name="connsiteX40" fmla="*/ 56328 w 4403738"/>
              <a:gd name="connsiteY40" fmla="*/ 1243263 h 1892968"/>
              <a:gd name="connsiteX41" fmla="*/ 88412 w 4403738"/>
              <a:gd name="connsiteY41" fmla="*/ 1315452 h 1892968"/>
              <a:gd name="connsiteX42" fmla="*/ 120496 w 4403738"/>
              <a:gd name="connsiteY42" fmla="*/ 1379621 h 1892968"/>
              <a:gd name="connsiteX43" fmla="*/ 192686 w 4403738"/>
              <a:gd name="connsiteY43" fmla="*/ 1443789 h 1892968"/>
              <a:gd name="connsiteX44" fmla="*/ 232791 w 4403738"/>
              <a:gd name="connsiteY44" fmla="*/ 1499937 h 1892968"/>
              <a:gd name="connsiteX45" fmla="*/ 248833 w 4403738"/>
              <a:gd name="connsiteY45" fmla="*/ 1524000 h 1892968"/>
              <a:gd name="connsiteX46" fmla="*/ 272896 w 4403738"/>
              <a:gd name="connsiteY46" fmla="*/ 1556084 h 1892968"/>
              <a:gd name="connsiteX47" fmla="*/ 288938 w 4403738"/>
              <a:gd name="connsiteY47" fmla="*/ 1580147 h 1892968"/>
              <a:gd name="connsiteX48" fmla="*/ 313002 w 4403738"/>
              <a:gd name="connsiteY48" fmla="*/ 1596189 h 1892968"/>
              <a:gd name="connsiteX49" fmla="*/ 329044 w 4403738"/>
              <a:gd name="connsiteY49" fmla="*/ 1628274 h 1892968"/>
              <a:gd name="connsiteX50" fmla="*/ 353107 w 4403738"/>
              <a:gd name="connsiteY50" fmla="*/ 1652337 h 1892968"/>
              <a:gd name="connsiteX51" fmla="*/ 433317 w 4403738"/>
              <a:gd name="connsiteY51" fmla="*/ 1700463 h 1892968"/>
              <a:gd name="connsiteX52" fmla="*/ 481444 w 4403738"/>
              <a:gd name="connsiteY52" fmla="*/ 1716505 h 1892968"/>
              <a:gd name="connsiteX53" fmla="*/ 505507 w 4403738"/>
              <a:gd name="connsiteY53" fmla="*/ 1724526 h 1892968"/>
              <a:gd name="connsiteX54" fmla="*/ 529570 w 4403738"/>
              <a:gd name="connsiteY54" fmla="*/ 1732547 h 1892968"/>
              <a:gd name="connsiteX55" fmla="*/ 561654 w 4403738"/>
              <a:gd name="connsiteY55" fmla="*/ 1748589 h 1892968"/>
              <a:gd name="connsiteX56" fmla="*/ 585717 w 4403738"/>
              <a:gd name="connsiteY56" fmla="*/ 1764631 h 1892968"/>
              <a:gd name="connsiteX57" fmla="*/ 698012 w 4403738"/>
              <a:gd name="connsiteY57" fmla="*/ 1804737 h 1892968"/>
              <a:gd name="connsiteX58" fmla="*/ 722075 w 4403738"/>
              <a:gd name="connsiteY58" fmla="*/ 1812758 h 1892968"/>
              <a:gd name="connsiteX59" fmla="*/ 754159 w 4403738"/>
              <a:gd name="connsiteY59" fmla="*/ 1828800 h 1892968"/>
              <a:gd name="connsiteX60" fmla="*/ 802286 w 4403738"/>
              <a:gd name="connsiteY60" fmla="*/ 1836821 h 1892968"/>
              <a:gd name="connsiteX61" fmla="*/ 826349 w 4403738"/>
              <a:gd name="connsiteY61" fmla="*/ 1844842 h 1892968"/>
              <a:gd name="connsiteX62" fmla="*/ 882496 w 4403738"/>
              <a:gd name="connsiteY62" fmla="*/ 1852863 h 1892968"/>
              <a:gd name="connsiteX63" fmla="*/ 914580 w 4403738"/>
              <a:gd name="connsiteY63" fmla="*/ 1868905 h 1892968"/>
              <a:gd name="connsiteX64" fmla="*/ 962707 w 4403738"/>
              <a:gd name="connsiteY64" fmla="*/ 1876926 h 1892968"/>
              <a:gd name="connsiteX65" fmla="*/ 1083023 w 4403738"/>
              <a:gd name="connsiteY65" fmla="*/ 1892968 h 1892968"/>
              <a:gd name="connsiteX66" fmla="*/ 1564286 w 4403738"/>
              <a:gd name="connsiteY66" fmla="*/ 1884947 h 1892968"/>
              <a:gd name="connsiteX67" fmla="*/ 1652517 w 4403738"/>
              <a:gd name="connsiteY67" fmla="*/ 1876926 h 1892968"/>
              <a:gd name="connsiteX68" fmla="*/ 1740749 w 4403738"/>
              <a:gd name="connsiteY68" fmla="*/ 1860884 h 1892968"/>
              <a:gd name="connsiteX69" fmla="*/ 1780854 w 4403738"/>
              <a:gd name="connsiteY69" fmla="*/ 1852863 h 1892968"/>
              <a:gd name="connsiteX70" fmla="*/ 1828980 w 4403738"/>
              <a:gd name="connsiteY70" fmla="*/ 1836821 h 1892968"/>
              <a:gd name="connsiteX71" fmla="*/ 1965338 w 4403738"/>
              <a:gd name="connsiteY71" fmla="*/ 1804737 h 1892968"/>
              <a:gd name="connsiteX72" fmla="*/ 2133780 w 4403738"/>
              <a:gd name="connsiteY72" fmla="*/ 1804737 h 1892968"/>
              <a:gd name="connsiteX73" fmla="*/ 2366391 w 4403738"/>
              <a:gd name="connsiteY73" fmla="*/ 1780674 h 1892968"/>
              <a:gd name="connsiteX74" fmla="*/ 2438580 w 4403738"/>
              <a:gd name="connsiteY74" fmla="*/ 1772652 h 1892968"/>
              <a:gd name="connsiteX75" fmla="*/ 2574938 w 4403738"/>
              <a:gd name="connsiteY75" fmla="*/ 1764631 h 1892968"/>
              <a:gd name="connsiteX76" fmla="*/ 2655149 w 4403738"/>
              <a:gd name="connsiteY76" fmla="*/ 1748589 h 1892968"/>
              <a:gd name="connsiteX77" fmla="*/ 2727338 w 4403738"/>
              <a:gd name="connsiteY77" fmla="*/ 1740568 h 1892968"/>
              <a:gd name="connsiteX78" fmla="*/ 2879738 w 4403738"/>
              <a:gd name="connsiteY78" fmla="*/ 1716505 h 1892968"/>
              <a:gd name="connsiteX79" fmla="*/ 3016096 w 4403738"/>
              <a:gd name="connsiteY79" fmla="*/ 1692442 h 1892968"/>
              <a:gd name="connsiteX80" fmla="*/ 3096307 w 4403738"/>
              <a:gd name="connsiteY80" fmla="*/ 1684421 h 1892968"/>
              <a:gd name="connsiteX81" fmla="*/ 3144433 w 4403738"/>
              <a:gd name="connsiteY81" fmla="*/ 1676400 h 1892968"/>
              <a:gd name="connsiteX82" fmla="*/ 3168496 w 4403738"/>
              <a:gd name="connsiteY82" fmla="*/ 1668379 h 1892968"/>
              <a:gd name="connsiteX83" fmla="*/ 3280791 w 4403738"/>
              <a:gd name="connsiteY83" fmla="*/ 1652337 h 1892968"/>
              <a:gd name="connsiteX84" fmla="*/ 3344959 w 4403738"/>
              <a:gd name="connsiteY84" fmla="*/ 1636295 h 1892968"/>
              <a:gd name="connsiteX85" fmla="*/ 3473296 w 4403738"/>
              <a:gd name="connsiteY85" fmla="*/ 1628274 h 1892968"/>
              <a:gd name="connsiteX86" fmla="*/ 3818202 w 4403738"/>
              <a:gd name="connsiteY86" fmla="*/ 1612231 h 1892968"/>
              <a:gd name="connsiteX87" fmla="*/ 3866328 w 4403738"/>
              <a:gd name="connsiteY87" fmla="*/ 1604210 h 1892968"/>
              <a:gd name="connsiteX88" fmla="*/ 3930496 w 4403738"/>
              <a:gd name="connsiteY88" fmla="*/ 1596189 h 1892968"/>
              <a:gd name="connsiteX89" fmla="*/ 3962580 w 4403738"/>
              <a:gd name="connsiteY89" fmla="*/ 1588168 h 1892968"/>
              <a:gd name="connsiteX90" fmla="*/ 4002686 w 4403738"/>
              <a:gd name="connsiteY90" fmla="*/ 1580147 h 1892968"/>
              <a:gd name="connsiteX91" fmla="*/ 4026749 w 4403738"/>
              <a:gd name="connsiteY91" fmla="*/ 1564105 h 1892968"/>
              <a:gd name="connsiteX92" fmla="*/ 4179149 w 4403738"/>
              <a:gd name="connsiteY92" fmla="*/ 1524000 h 1892968"/>
              <a:gd name="connsiteX93" fmla="*/ 4243317 w 4403738"/>
              <a:gd name="connsiteY93" fmla="*/ 1491916 h 1892968"/>
              <a:gd name="connsiteX94" fmla="*/ 4283423 w 4403738"/>
              <a:gd name="connsiteY94" fmla="*/ 1475874 h 1892968"/>
              <a:gd name="connsiteX95" fmla="*/ 4315507 w 4403738"/>
              <a:gd name="connsiteY95" fmla="*/ 1451810 h 1892968"/>
              <a:gd name="connsiteX96" fmla="*/ 4371654 w 4403738"/>
              <a:gd name="connsiteY96" fmla="*/ 1387642 h 1892968"/>
              <a:gd name="connsiteX97" fmla="*/ 4387696 w 4403738"/>
              <a:gd name="connsiteY97" fmla="*/ 1347537 h 1892968"/>
              <a:gd name="connsiteX98" fmla="*/ 4403738 w 4403738"/>
              <a:gd name="connsiteY98" fmla="*/ 1291389 h 1892968"/>
              <a:gd name="connsiteX99" fmla="*/ 4395717 w 4403738"/>
              <a:gd name="connsiteY99" fmla="*/ 1122947 h 1892968"/>
              <a:gd name="connsiteX100" fmla="*/ 4387696 w 4403738"/>
              <a:gd name="connsiteY100" fmla="*/ 1090863 h 1892968"/>
              <a:gd name="connsiteX101" fmla="*/ 4331549 w 4403738"/>
              <a:gd name="connsiteY101" fmla="*/ 1010652 h 1892968"/>
              <a:gd name="connsiteX102" fmla="*/ 4267380 w 4403738"/>
              <a:gd name="connsiteY102" fmla="*/ 914400 h 1892968"/>
              <a:gd name="connsiteX103" fmla="*/ 4171128 w 4403738"/>
              <a:gd name="connsiteY103" fmla="*/ 802105 h 1892968"/>
              <a:gd name="connsiteX104" fmla="*/ 4098938 w 4403738"/>
              <a:gd name="connsiteY104" fmla="*/ 705852 h 1892968"/>
              <a:gd name="connsiteX105" fmla="*/ 4058833 w 4403738"/>
              <a:gd name="connsiteY105" fmla="*/ 665747 h 1892968"/>
              <a:gd name="connsiteX106" fmla="*/ 4042791 w 4403738"/>
              <a:gd name="connsiteY106" fmla="*/ 641684 h 1892968"/>
              <a:gd name="connsiteX107" fmla="*/ 4010707 w 4403738"/>
              <a:gd name="connsiteY107" fmla="*/ 601579 h 1892968"/>
              <a:gd name="connsiteX108" fmla="*/ 3946538 w 4403738"/>
              <a:gd name="connsiteY108" fmla="*/ 545431 h 1892968"/>
              <a:gd name="connsiteX109" fmla="*/ 3898412 w 4403738"/>
              <a:gd name="connsiteY109" fmla="*/ 497305 h 1892968"/>
              <a:gd name="connsiteX110" fmla="*/ 3882370 w 4403738"/>
              <a:gd name="connsiteY110" fmla="*/ 473242 h 1892968"/>
              <a:gd name="connsiteX111" fmla="*/ 3850286 w 4403738"/>
              <a:gd name="connsiteY111" fmla="*/ 457200 h 1892968"/>
              <a:gd name="connsiteX112" fmla="*/ 3818202 w 4403738"/>
              <a:gd name="connsiteY112" fmla="*/ 409074 h 1892968"/>
              <a:gd name="connsiteX113" fmla="*/ 3762054 w 4403738"/>
              <a:gd name="connsiteY113" fmla="*/ 401052 h 1892968"/>
              <a:gd name="connsiteX114" fmla="*/ 3697886 w 4403738"/>
              <a:gd name="connsiteY114" fmla="*/ 393031 h 1892968"/>
              <a:gd name="connsiteX115" fmla="*/ 3649759 w 4403738"/>
              <a:gd name="connsiteY115" fmla="*/ 376989 h 1892968"/>
              <a:gd name="connsiteX116" fmla="*/ 3609654 w 4403738"/>
              <a:gd name="connsiteY116" fmla="*/ 360947 h 1892968"/>
              <a:gd name="connsiteX117" fmla="*/ 3553507 w 4403738"/>
              <a:gd name="connsiteY117" fmla="*/ 352926 h 1892968"/>
              <a:gd name="connsiteX118" fmla="*/ 3505380 w 4403738"/>
              <a:gd name="connsiteY118" fmla="*/ 336884 h 1892968"/>
              <a:gd name="connsiteX119" fmla="*/ 3344959 w 4403738"/>
              <a:gd name="connsiteY119" fmla="*/ 312821 h 1892968"/>
              <a:gd name="connsiteX120" fmla="*/ 3296833 w 4403738"/>
              <a:gd name="connsiteY120" fmla="*/ 296779 h 1892968"/>
              <a:gd name="connsiteX121" fmla="*/ 3256728 w 4403738"/>
              <a:gd name="connsiteY121" fmla="*/ 288758 h 1892968"/>
              <a:gd name="connsiteX122" fmla="*/ 3208602 w 4403738"/>
              <a:gd name="connsiteY122" fmla="*/ 280737 h 1892968"/>
              <a:gd name="connsiteX123" fmla="*/ 3160475 w 4403738"/>
              <a:gd name="connsiteY123" fmla="*/ 264695 h 1892968"/>
              <a:gd name="connsiteX124" fmla="*/ 3080265 w 4403738"/>
              <a:gd name="connsiteY124" fmla="*/ 248652 h 1892968"/>
              <a:gd name="connsiteX125" fmla="*/ 2992033 w 4403738"/>
              <a:gd name="connsiteY125" fmla="*/ 232610 h 1892968"/>
              <a:gd name="connsiteX126" fmla="*/ 2903802 w 4403738"/>
              <a:gd name="connsiteY126" fmla="*/ 208547 h 1892968"/>
              <a:gd name="connsiteX127" fmla="*/ 2871717 w 4403738"/>
              <a:gd name="connsiteY127" fmla="*/ 192505 h 1892968"/>
              <a:gd name="connsiteX128" fmla="*/ 2823591 w 4403738"/>
              <a:gd name="connsiteY128" fmla="*/ 176463 h 1892968"/>
              <a:gd name="connsiteX129" fmla="*/ 2791507 w 4403738"/>
              <a:gd name="connsiteY129" fmla="*/ 160421 h 1892968"/>
              <a:gd name="connsiteX130" fmla="*/ 2671191 w 4403738"/>
              <a:gd name="connsiteY130" fmla="*/ 152400 h 1892968"/>
              <a:gd name="connsiteX131" fmla="*/ 2631086 w 4403738"/>
              <a:gd name="connsiteY131" fmla="*/ 144379 h 1892968"/>
              <a:gd name="connsiteX132" fmla="*/ 2582959 w 4403738"/>
              <a:gd name="connsiteY132" fmla="*/ 128337 h 1892968"/>
              <a:gd name="connsiteX133" fmla="*/ 2278159 w 4403738"/>
              <a:gd name="connsiteY133" fmla="*/ 112295 h 1892968"/>
              <a:gd name="connsiteX134" fmla="*/ 2222012 w 4403738"/>
              <a:gd name="connsiteY134" fmla="*/ 104274 h 1892968"/>
              <a:gd name="connsiteX135" fmla="*/ 2157844 w 4403738"/>
              <a:gd name="connsiteY135" fmla="*/ 88231 h 1892968"/>
              <a:gd name="connsiteX136" fmla="*/ 2125759 w 4403738"/>
              <a:gd name="connsiteY136" fmla="*/ 80210 h 1892968"/>
              <a:gd name="connsiteX137" fmla="*/ 1965338 w 4403738"/>
              <a:gd name="connsiteY137" fmla="*/ 64168 h 1892968"/>
              <a:gd name="connsiteX138" fmla="*/ 1917212 w 4403738"/>
              <a:gd name="connsiteY138" fmla="*/ 56147 h 1892968"/>
              <a:gd name="connsiteX139" fmla="*/ 1981380 w 4403738"/>
              <a:gd name="connsiteY139" fmla="*/ 56147 h 1892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4403738" h="1892968">
                <a:moveTo>
                  <a:pt x="1877107" y="96252"/>
                </a:moveTo>
                <a:cubicBezTo>
                  <a:pt x="1858391" y="93578"/>
                  <a:pt x="1839381" y="92482"/>
                  <a:pt x="1820959" y="88231"/>
                </a:cubicBezTo>
                <a:cubicBezTo>
                  <a:pt x="1804482" y="84429"/>
                  <a:pt x="1788875" y="77536"/>
                  <a:pt x="1772833" y="72189"/>
                </a:cubicBezTo>
                <a:cubicBezTo>
                  <a:pt x="1764812" y="69515"/>
                  <a:pt x="1757061" y="65826"/>
                  <a:pt x="1748770" y="64168"/>
                </a:cubicBezTo>
                <a:cubicBezTo>
                  <a:pt x="1725875" y="59589"/>
                  <a:pt x="1699233" y="54922"/>
                  <a:pt x="1676580" y="48126"/>
                </a:cubicBezTo>
                <a:cubicBezTo>
                  <a:pt x="1660383" y="43267"/>
                  <a:pt x="1644496" y="37431"/>
                  <a:pt x="1628454" y="32084"/>
                </a:cubicBezTo>
                <a:lnTo>
                  <a:pt x="1604391" y="24063"/>
                </a:lnTo>
                <a:cubicBezTo>
                  <a:pt x="1596370" y="21389"/>
                  <a:pt x="1587363" y="20732"/>
                  <a:pt x="1580328" y="16042"/>
                </a:cubicBezTo>
                <a:lnTo>
                  <a:pt x="1556265" y="0"/>
                </a:lnTo>
                <a:lnTo>
                  <a:pt x="1179275" y="8021"/>
                </a:lnTo>
                <a:cubicBezTo>
                  <a:pt x="1170827" y="8359"/>
                  <a:pt x="1163569" y="14756"/>
                  <a:pt x="1155212" y="16042"/>
                </a:cubicBezTo>
                <a:cubicBezTo>
                  <a:pt x="1128654" y="20128"/>
                  <a:pt x="1101688" y="20923"/>
                  <a:pt x="1075002" y="24063"/>
                </a:cubicBezTo>
                <a:cubicBezTo>
                  <a:pt x="1056225" y="26272"/>
                  <a:pt x="1037503" y="28976"/>
                  <a:pt x="1018854" y="32084"/>
                </a:cubicBezTo>
                <a:cubicBezTo>
                  <a:pt x="1005406" y="34325"/>
                  <a:pt x="992371" y="39560"/>
                  <a:pt x="978749" y="40105"/>
                </a:cubicBezTo>
                <a:cubicBezTo>
                  <a:pt x="858500" y="44915"/>
                  <a:pt x="738118" y="45452"/>
                  <a:pt x="617802" y="48126"/>
                </a:cubicBezTo>
                <a:cubicBezTo>
                  <a:pt x="601760" y="50800"/>
                  <a:pt x="585623" y="52957"/>
                  <a:pt x="569675" y="56147"/>
                </a:cubicBezTo>
                <a:cubicBezTo>
                  <a:pt x="558865" y="58309"/>
                  <a:pt x="548465" y="62356"/>
                  <a:pt x="537591" y="64168"/>
                </a:cubicBezTo>
                <a:cubicBezTo>
                  <a:pt x="516328" y="67712"/>
                  <a:pt x="494812" y="69515"/>
                  <a:pt x="473423" y="72189"/>
                </a:cubicBezTo>
                <a:cubicBezTo>
                  <a:pt x="465402" y="74863"/>
                  <a:pt x="457489" y="77887"/>
                  <a:pt x="449359" y="80210"/>
                </a:cubicBezTo>
                <a:cubicBezTo>
                  <a:pt x="438759" y="83238"/>
                  <a:pt x="427135" y="83301"/>
                  <a:pt x="417275" y="88231"/>
                </a:cubicBezTo>
                <a:cubicBezTo>
                  <a:pt x="400030" y="96854"/>
                  <a:pt x="385191" y="109621"/>
                  <a:pt x="369149" y="120316"/>
                </a:cubicBezTo>
                <a:lnTo>
                  <a:pt x="345086" y="136358"/>
                </a:lnTo>
                <a:cubicBezTo>
                  <a:pt x="337065" y="141705"/>
                  <a:pt x="328735" y="146616"/>
                  <a:pt x="321023" y="152400"/>
                </a:cubicBezTo>
                <a:cubicBezTo>
                  <a:pt x="310328" y="160421"/>
                  <a:pt x="300545" y="169830"/>
                  <a:pt x="288938" y="176463"/>
                </a:cubicBezTo>
                <a:cubicBezTo>
                  <a:pt x="281597" y="180658"/>
                  <a:pt x="272646" y="181153"/>
                  <a:pt x="264875" y="184484"/>
                </a:cubicBezTo>
                <a:cubicBezTo>
                  <a:pt x="253885" y="189194"/>
                  <a:pt x="242931" y="194189"/>
                  <a:pt x="232791" y="200526"/>
                </a:cubicBezTo>
                <a:cubicBezTo>
                  <a:pt x="221455" y="207611"/>
                  <a:pt x="210644" y="215646"/>
                  <a:pt x="200707" y="224589"/>
                </a:cubicBezTo>
                <a:cubicBezTo>
                  <a:pt x="181382" y="241982"/>
                  <a:pt x="150030" y="269795"/>
                  <a:pt x="136538" y="296779"/>
                </a:cubicBezTo>
                <a:cubicBezTo>
                  <a:pt x="132757" y="304341"/>
                  <a:pt x="132298" y="313280"/>
                  <a:pt x="128517" y="320842"/>
                </a:cubicBezTo>
                <a:cubicBezTo>
                  <a:pt x="97419" y="383038"/>
                  <a:pt x="124615" y="308485"/>
                  <a:pt x="104454" y="368968"/>
                </a:cubicBezTo>
                <a:cubicBezTo>
                  <a:pt x="101780" y="385010"/>
                  <a:pt x="99961" y="401219"/>
                  <a:pt x="96433" y="417095"/>
                </a:cubicBezTo>
                <a:cubicBezTo>
                  <a:pt x="94599" y="425349"/>
                  <a:pt x="90246" y="432904"/>
                  <a:pt x="88412" y="441158"/>
                </a:cubicBezTo>
                <a:cubicBezTo>
                  <a:pt x="84884" y="457034"/>
                  <a:pt x="83919" y="473408"/>
                  <a:pt x="80391" y="489284"/>
                </a:cubicBezTo>
                <a:cubicBezTo>
                  <a:pt x="64727" y="559770"/>
                  <a:pt x="76169" y="438631"/>
                  <a:pt x="56328" y="577516"/>
                </a:cubicBezTo>
                <a:cubicBezTo>
                  <a:pt x="53654" y="596232"/>
                  <a:pt x="50806" y="614923"/>
                  <a:pt x="48307" y="633663"/>
                </a:cubicBezTo>
                <a:cubicBezTo>
                  <a:pt x="45458" y="655030"/>
                  <a:pt x="43830" y="676568"/>
                  <a:pt x="40286" y="697831"/>
                </a:cubicBezTo>
                <a:cubicBezTo>
                  <a:pt x="35271" y="727924"/>
                  <a:pt x="31873" y="727276"/>
                  <a:pt x="24244" y="753979"/>
                </a:cubicBezTo>
                <a:cubicBezTo>
                  <a:pt x="21216" y="764579"/>
                  <a:pt x="18897" y="775368"/>
                  <a:pt x="16223" y="786063"/>
                </a:cubicBezTo>
                <a:cubicBezTo>
                  <a:pt x="14634" y="800367"/>
                  <a:pt x="180" y="928043"/>
                  <a:pt x="180" y="938463"/>
                </a:cubicBezTo>
                <a:cubicBezTo>
                  <a:pt x="180" y="1008030"/>
                  <a:pt x="-1920" y="1078183"/>
                  <a:pt x="8202" y="1147010"/>
                </a:cubicBezTo>
                <a:cubicBezTo>
                  <a:pt x="19662" y="1224938"/>
                  <a:pt x="42577" y="1188257"/>
                  <a:pt x="56328" y="1243263"/>
                </a:cubicBezTo>
                <a:cubicBezTo>
                  <a:pt x="69999" y="1297948"/>
                  <a:pt x="56034" y="1255321"/>
                  <a:pt x="88412" y="1315452"/>
                </a:cubicBezTo>
                <a:cubicBezTo>
                  <a:pt x="99750" y="1336508"/>
                  <a:pt x="103586" y="1362711"/>
                  <a:pt x="120496" y="1379621"/>
                </a:cubicBezTo>
                <a:cubicBezTo>
                  <a:pt x="175440" y="1434563"/>
                  <a:pt x="149746" y="1415162"/>
                  <a:pt x="192686" y="1443789"/>
                </a:cubicBezTo>
                <a:cubicBezTo>
                  <a:pt x="230492" y="1500498"/>
                  <a:pt x="183046" y="1430293"/>
                  <a:pt x="232791" y="1499937"/>
                </a:cubicBezTo>
                <a:cubicBezTo>
                  <a:pt x="238394" y="1507781"/>
                  <a:pt x="243230" y="1516156"/>
                  <a:pt x="248833" y="1524000"/>
                </a:cubicBezTo>
                <a:cubicBezTo>
                  <a:pt x="256603" y="1534878"/>
                  <a:pt x="265126" y="1545206"/>
                  <a:pt x="272896" y="1556084"/>
                </a:cubicBezTo>
                <a:cubicBezTo>
                  <a:pt x="278499" y="1563928"/>
                  <a:pt x="282121" y="1573331"/>
                  <a:pt x="288938" y="1580147"/>
                </a:cubicBezTo>
                <a:cubicBezTo>
                  <a:pt x="295755" y="1586964"/>
                  <a:pt x="304981" y="1590842"/>
                  <a:pt x="313002" y="1596189"/>
                </a:cubicBezTo>
                <a:cubicBezTo>
                  <a:pt x="318349" y="1606884"/>
                  <a:pt x="322094" y="1618544"/>
                  <a:pt x="329044" y="1628274"/>
                </a:cubicBezTo>
                <a:cubicBezTo>
                  <a:pt x="335637" y="1637505"/>
                  <a:pt x="344153" y="1645373"/>
                  <a:pt x="353107" y="1652337"/>
                </a:cubicBezTo>
                <a:cubicBezTo>
                  <a:pt x="373046" y="1667845"/>
                  <a:pt x="407639" y="1690192"/>
                  <a:pt x="433317" y="1700463"/>
                </a:cubicBezTo>
                <a:cubicBezTo>
                  <a:pt x="449018" y="1706743"/>
                  <a:pt x="465402" y="1711158"/>
                  <a:pt x="481444" y="1716505"/>
                </a:cubicBezTo>
                <a:lnTo>
                  <a:pt x="505507" y="1724526"/>
                </a:lnTo>
                <a:cubicBezTo>
                  <a:pt x="513528" y="1727200"/>
                  <a:pt x="522008" y="1728766"/>
                  <a:pt x="529570" y="1732547"/>
                </a:cubicBezTo>
                <a:cubicBezTo>
                  <a:pt x="540265" y="1737894"/>
                  <a:pt x="551272" y="1742657"/>
                  <a:pt x="561654" y="1748589"/>
                </a:cubicBezTo>
                <a:cubicBezTo>
                  <a:pt x="570024" y="1753372"/>
                  <a:pt x="577095" y="1760320"/>
                  <a:pt x="585717" y="1764631"/>
                </a:cubicBezTo>
                <a:cubicBezTo>
                  <a:pt x="611184" y="1777365"/>
                  <a:pt x="679438" y="1798546"/>
                  <a:pt x="698012" y="1804737"/>
                </a:cubicBezTo>
                <a:cubicBezTo>
                  <a:pt x="706033" y="1807411"/>
                  <a:pt x="714513" y="1808977"/>
                  <a:pt x="722075" y="1812758"/>
                </a:cubicBezTo>
                <a:cubicBezTo>
                  <a:pt x="732770" y="1818105"/>
                  <a:pt x="742706" y="1825364"/>
                  <a:pt x="754159" y="1828800"/>
                </a:cubicBezTo>
                <a:cubicBezTo>
                  <a:pt x="769737" y="1833473"/>
                  <a:pt x="786244" y="1834147"/>
                  <a:pt x="802286" y="1836821"/>
                </a:cubicBezTo>
                <a:cubicBezTo>
                  <a:pt x="810307" y="1839495"/>
                  <a:pt x="818058" y="1843184"/>
                  <a:pt x="826349" y="1844842"/>
                </a:cubicBezTo>
                <a:cubicBezTo>
                  <a:pt x="844888" y="1848550"/>
                  <a:pt x="864256" y="1847889"/>
                  <a:pt x="882496" y="1852863"/>
                </a:cubicBezTo>
                <a:cubicBezTo>
                  <a:pt x="894032" y="1856009"/>
                  <a:pt x="903127" y="1865469"/>
                  <a:pt x="914580" y="1868905"/>
                </a:cubicBezTo>
                <a:cubicBezTo>
                  <a:pt x="930158" y="1873578"/>
                  <a:pt x="946759" y="1873736"/>
                  <a:pt x="962707" y="1876926"/>
                </a:cubicBezTo>
                <a:cubicBezTo>
                  <a:pt x="1051279" y="1894640"/>
                  <a:pt x="909236" y="1877169"/>
                  <a:pt x="1083023" y="1892968"/>
                </a:cubicBezTo>
                <a:lnTo>
                  <a:pt x="1564286" y="1884947"/>
                </a:lnTo>
                <a:cubicBezTo>
                  <a:pt x="1593806" y="1884115"/>
                  <a:pt x="1623256" y="1880916"/>
                  <a:pt x="1652517" y="1876926"/>
                </a:cubicBezTo>
                <a:cubicBezTo>
                  <a:pt x="1682136" y="1872887"/>
                  <a:pt x="1711368" y="1866393"/>
                  <a:pt x="1740749" y="1860884"/>
                </a:cubicBezTo>
                <a:cubicBezTo>
                  <a:pt x="1754149" y="1858372"/>
                  <a:pt x="1767701" y="1856450"/>
                  <a:pt x="1780854" y="1852863"/>
                </a:cubicBezTo>
                <a:cubicBezTo>
                  <a:pt x="1797168" y="1848414"/>
                  <a:pt x="1812721" y="1841466"/>
                  <a:pt x="1828980" y="1836821"/>
                </a:cubicBezTo>
                <a:cubicBezTo>
                  <a:pt x="1862181" y="1827335"/>
                  <a:pt x="1914538" y="1810084"/>
                  <a:pt x="1965338" y="1804737"/>
                </a:cubicBezTo>
                <a:cubicBezTo>
                  <a:pt x="2016138" y="1799390"/>
                  <a:pt x="2106522" y="1805418"/>
                  <a:pt x="2133780" y="1804737"/>
                </a:cubicBezTo>
                <a:lnTo>
                  <a:pt x="2366391" y="1780674"/>
                </a:lnTo>
                <a:cubicBezTo>
                  <a:pt x="2390454" y="1778000"/>
                  <a:pt x="2414440" y="1774509"/>
                  <a:pt x="2438580" y="1772652"/>
                </a:cubicBezTo>
                <a:cubicBezTo>
                  <a:pt x="2483977" y="1769160"/>
                  <a:pt x="2529578" y="1768575"/>
                  <a:pt x="2574938" y="1764631"/>
                </a:cubicBezTo>
                <a:cubicBezTo>
                  <a:pt x="2665135" y="1756788"/>
                  <a:pt x="2586141" y="1759206"/>
                  <a:pt x="2655149" y="1748589"/>
                </a:cubicBezTo>
                <a:cubicBezTo>
                  <a:pt x="2679079" y="1744908"/>
                  <a:pt x="2703275" y="1743242"/>
                  <a:pt x="2727338" y="1740568"/>
                </a:cubicBezTo>
                <a:cubicBezTo>
                  <a:pt x="2792301" y="1718914"/>
                  <a:pt x="2743013" y="1733596"/>
                  <a:pt x="2879738" y="1716505"/>
                </a:cubicBezTo>
                <a:cubicBezTo>
                  <a:pt x="3127811" y="1685496"/>
                  <a:pt x="2740535" y="1735951"/>
                  <a:pt x="3016096" y="1692442"/>
                </a:cubicBezTo>
                <a:cubicBezTo>
                  <a:pt x="3042638" y="1688251"/>
                  <a:pt x="3069644" y="1687754"/>
                  <a:pt x="3096307" y="1684421"/>
                </a:cubicBezTo>
                <a:cubicBezTo>
                  <a:pt x="3112445" y="1682404"/>
                  <a:pt x="3128557" y="1679928"/>
                  <a:pt x="3144433" y="1676400"/>
                </a:cubicBezTo>
                <a:cubicBezTo>
                  <a:pt x="3152687" y="1674566"/>
                  <a:pt x="3160170" y="1669848"/>
                  <a:pt x="3168496" y="1668379"/>
                </a:cubicBezTo>
                <a:cubicBezTo>
                  <a:pt x="3205732" y="1661808"/>
                  <a:pt x="3244108" y="1661508"/>
                  <a:pt x="3280791" y="1652337"/>
                </a:cubicBezTo>
                <a:cubicBezTo>
                  <a:pt x="3302180" y="1646990"/>
                  <a:pt x="3323082" y="1639030"/>
                  <a:pt x="3344959" y="1636295"/>
                </a:cubicBezTo>
                <a:cubicBezTo>
                  <a:pt x="3387490" y="1630979"/>
                  <a:pt x="3430542" y="1631328"/>
                  <a:pt x="3473296" y="1628274"/>
                </a:cubicBezTo>
                <a:cubicBezTo>
                  <a:pt x="3706580" y="1611610"/>
                  <a:pt x="3397275" y="1625809"/>
                  <a:pt x="3818202" y="1612231"/>
                </a:cubicBezTo>
                <a:cubicBezTo>
                  <a:pt x="3834244" y="1609557"/>
                  <a:pt x="3850228" y="1606510"/>
                  <a:pt x="3866328" y="1604210"/>
                </a:cubicBezTo>
                <a:cubicBezTo>
                  <a:pt x="3887667" y="1601162"/>
                  <a:pt x="3909233" y="1599733"/>
                  <a:pt x="3930496" y="1596189"/>
                </a:cubicBezTo>
                <a:cubicBezTo>
                  <a:pt x="3941370" y="1594377"/>
                  <a:pt x="3951819" y="1590559"/>
                  <a:pt x="3962580" y="1588168"/>
                </a:cubicBezTo>
                <a:cubicBezTo>
                  <a:pt x="3975889" y="1585211"/>
                  <a:pt x="3989317" y="1582821"/>
                  <a:pt x="4002686" y="1580147"/>
                </a:cubicBezTo>
                <a:cubicBezTo>
                  <a:pt x="4010707" y="1574800"/>
                  <a:pt x="4017723" y="1567490"/>
                  <a:pt x="4026749" y="1564105"/>
                </a:cubicBezTo>
                <a:cubicBezTo>
                  <a:pt x="4139332" y="1521887"/>
                  <a:pt x="3955790" y="1635680"/>
                  <a:pt x="4179149" y="1524000"/>
                </a:cubicBezTo>
                <a:cubicBezTo>
                  <a:pt x="4200538" y="1513305"/>
                  <a:pt x="4221113" y="1500797"/>
                  <a:pt x="4243317" y="1491916"/>
                </a:cubicBezTo>
                <a:cubicBezTo>
                  <a:pt x="4256686" y="1486569"/>
                  <a:pt x="4270837" y="1482867"/>
                  <a:pt x="4283423" y="1475874"/>
                </a:cubicBezTo>
                <a:cubicBezTo>
                  <a:pt x="4295109" y="1469382"/>
                  <a:pt x="4305446" y="1460613"/>
                  <a:pt x="4315507" y="1451810"/>
                </a:cubicBezTo>
                <a:cubicBezTo>
                  <a:pt x="4332517" y="1436926"/>
                  <a:pt x="4360195" y="1408267"/>
                  <a:pt x="4371654" y="1387642"/>
                </a:cubicBezTo>
                <a:cubicBezTo>
                  <a:pt x="4378646" y="1375056"/>
                  <a:pt x="4382640" y="1361018"/>
                  <a:pt x="4387696" y="1347537"/>
                </a:cubicBezTo>
                <a:cubicBezTo>
                  <a:pt x="4396327" y="1324522"/>
                  <a:pt x="4397417" y="1316673"/>
                  <a:pt x="4403738" y="1291389"/>
                </a:cubicBezTo>
                <a:cubicBezTo>
                  <a:pt x="4401064" y="1235242"/>
                  <a:pt x="4400200" y="1178979"/>
                  <a:pt x="4395717" y="1122947"/>
                </a:cubicBezTo>
                <a:cubicBezTo>
                  <a:pt x="4394838" y="1111958"/>
                  <a:pt x="4392173" y="1100937"/>
                  <a:pt x="4387696" y="1090863"/>
                </a:cubicBezTo>
                <a:cubicBezTo>
                  <a:pt x="4369890" y="1050799"/>
                  <a:pt x="4356828" y="1046766"/>
                  <a:pt x="4331549" y="1010652"/>
                </a:cubicBezTo>
                <a:cubicBezTo>
                  <a:pt x="4250402" y="894726"/>
                  <a:pt x="4383306" y="1065995"/>
                  <a:pt x="4267380" y="914400"/>
                </a:cubicBezTo>
                <a:cubicBezTo>
                  <a:pt x="4143327" y="752177"/>
                  <a:pt x="4249702" y="889410"/>
                  <a:pt x="4171128" y="802105"/>
                </a:cubicBezTo>
                <a:cubicBezTo>
                  <a:pt x="4042403" y="659077"/>
                  <a:pt x="4213034" y="845302"/>
                  <a:pt x="4098938" y="705852"/>
                </a:cubicBezTo>
                <a:cubicBezTo>
                  <a:pt x="4086966" y="691220"/>
                  <a:pt x="4071282" y="679975"/>
                  <a:pt x="4058833" y="665747"/>
                </a:cubicBezTo>
                <a:cubicBezTo>
                  <a:pt x="4052485" y="658492"/>
                  <a:pt x="4048575" y="649396"/>
                  <a:pt x="4042791" y="641684"/>
                </a:cubicBezTo>
                <a:cubicBezTo>
                  <a:pt x="4032519" y="627988"/>
                  <a:pt x="4021980" y="614463"/>
                  <a:pt x="4010707" y="601579"/>
                </a:cubicBezTo>
                <a:cubicBezTo>
                  <a:pt x="3981502" y="568202"/>
                  <a:pt x="3984991" y="580388"/>
                  <a:pt x="3946538" y="545431"/>
                </a:cubicBezTo>
                <a:cubicBezTo>
                  <a:pt x="3929751" y="530170"/>
                  <a:pt x="3913484" y="514261"/>
                  <a:pt x="3898412" y="497305"/>
                </a:cubicBezTo>
                <a:cubicBezTo>
                  <a:pt x="3892008" y="490100"/>
                  <a:pt x="3889776" y="479413"/>
                  <a:pt x="3882370" y="473242"/>
                </a:cubicBezTo>
                <a:cubicBezTo>
                  <a:pt x="3873184" y="465587"/>
                  <a:pt x="3860981" y="462547"/>
                  <a:pt x="3850286" y="457200"/>
                </a:cubicBezTo>
                <a:cubicBezTo>
                  <a:pt x="3839591" y="441158"/>
                  <a:pt x="3834468" y="419425"/>
                  <a:pt x="3818202" y="409074"/>
                </a:cubicBezTo>
                <a:cubicBezTo>
                  <a:pt x="3802252" y="398924"/>
                  <a:pt x="3780794" y="403551"/>
                  <a:pt x="3762054" y="401052"/>
                </a:cubicBezTo>
                <a:lnTo>
                  <a:pt x="3697886" y="393031"/>
                </a:lnTo>
                <a:cubicBezTo>
                  <a:pt x="3681844" y="387684"/>
                  <a:pt x="3665651" y="382768"/>
                  <a:pt x="3649759" y="376989"/>
                </a:cubicBezTo>
                <a:cubicBezTo>
                  <a:pt x="3636228" y="372069"/>
                  <a:pt x="3623622" y="364439"/>
                  <a:pt x="3609654" y="360947"/>
                </a:cubicBezTo>
                <a:cubicBezTo>
                  <a:pt x="3591313" y="356362"/>
                  <a:pt x="3572223" y="355600"/>
                  <a:pt x="3553507" y="352926"/>
                </a:cubicBezTo>
                <a:cubicBezTo>
                  <a:pt x="3537465" y="347579"/>
                  <a:pt x="3521887" y="340552"/>
                  <a:pt x="3505380" y="336884"/>
                </a:cubicBezTo>
                <a:cubicBezTo>
                  <a:pt x="3455014" y="325692"/>
                  <a:pt x="3396902" y="319314"/>
                  <a:pt x="3344959" y="312821"/>
                </a:cubicBezTo>
                <a:cubicBezTo>
                  <a:pt x="3328917" y="307474"/>
                  <a:pt x="3313414" y="300095"/>
                  <a:pt x="3296833" y="296779"/>
                </a:cubicBezTo>
                <a:lnTo>
                  <a:pt x="3256728" y="288758"/>
                </a:lnTo>
                <a:cubicBezTo>
                  <a:pt x="3240727" y="285849"/>
                  <a:pt x="3224380" y="284681"/>
                  <a:pt x="3208602" y="280737"/>
                </a:cubicBezTo>
                <a:cubicBezTo>
                  <a:pt x="3192197" y="276636"/>
                  <a:pt x="3177057" y="268012"/>
                  <a:pt x="3160475" y="264695"/>
                </a:cubicBezTo>
                <a:cubicBezTo>
                  <a:pt x="3133738" y="259347"/>
                  <a:pt x="3107160" y="253134"/>
                  <a:pt x="3080265" y="248652"/>
                </a:cubicBezTo>
                <a:cubicBezTo>
                  <a:pt x="3045436" y="242847"/>
                  <a:pt x="3025666" y="240084"/>
                  <a:pt x="2992033" y="232610"/>
                </a:cubicBezTo>
                <a:cubicBezTo>
                  <a:pt x="2971907" y="228137"/>
                  <a:pt x="2916093" y="213016"/>
                  <a:pt x="2903802" y="208547"/>
                </a:cubicBezTo>
                <a:cubicBezTo>
                  <a:pt x="2892565" y="204461"/>
                  <a:pt x="2882819" y="196946"/>
                  <a:pt x="2871717" y="192505"/>
                </a:cubicBezTo>
                <a:cubicBezTo>
                  <a:pt x="2856017" y="186225"/>
                  <a:pt x="2839291" y="182743"/>
                  <a:pt x="2823591" y="176463"/>
                </a:cubicBezTo>
                <a:cubicBezTo>
                  <a:pt x="2812489" y="172022"/>
                  <a:pt x="2803318" y="162286"/>
                  <a:pt x="2791507" y="160421"/>
                </a:cubicBezTo>
                <a:cubicBezTo>
                  <a:pt x="2751804" y="154152"/>
                  <a:pt x="2711296" y="155074"/>
                  <a:pt x="2671191" y="152400"/>
                </a:cubicBezTo>
                <a:cubicBezTo>
                  <a:pt x="2657823" y="149726"/>
                  <a:pt x="2644239" y="147966"/>
                  <a:pt x="2631086" y="144379"/>
                </a:cubicBezTo>
                <a:cubicBezTo>
                  <a:pt x="2614772" y="139930"/>
                  <a:pt x="2599836" y="129392"/>
                  <a:pt x="2582959" y="128337"/>
                </a:cubicBezTo>
                <a:cubicBezTo>
                  <a:pt x="2395856" y="116643"/>
                  <a:pt x="2497441" y="122262"/>
                  <a:pt x="2278159" y="112295"/>
                </a:cubicBezTo>
                <a:cubicBezTo>
                  <a:pt x="2259443" y="109621"/>
                  <a:pt x="2240551" y="107982"/>
                  <a:pt x="2222012" y="104274"/>
                </a:cubicBezTo>
                <a:cubicBezTo>
                  <a:pt x="2200392" y="99950"/>
                  <a:pt x="2179233" y="93579"/>
                  <a:pt x="2157844" y="88231"/>
                </a:cubicBezTo>
                <a:cubicBezTo>
                  <a:pt x="2147149" y="85557"/>
                  <a:pt x="2136728" y="81307"/>
                  <a:pt x="2125759" y="80210"/>
                </a:cubicBezTo>
                <a:cubicBezTo>
                  <a:pt x="2072285" y="74863"/>
                  <a:pt x="2018347" y="73003"/>
                  <a:pt x="1965338" y="64168"/>
                </a:cubicBezTo>
                <a:cubicBezTo>
                  <a:pt x="1949296" y="61494"/>
                  <a:pt x="1902666" y="63420"/>
                  <a:pt x="1917212" y="56147"/>
                </a:cubicBezTo>
                <a:cubicBezTo>
                  <a:pt x="1936343" y="46581"/>
                  <a:pt x="1959991" y="56147"/>
                  <a:pt x="1981380" y="56147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Volný tvar 12"/>
          <p:cNvSpPr/>
          <p:nvPr/>
        </p:nvSpPr>
        <p:spPr>
          <a:xfrm>
            <a:off x="395536" y="3460903"/>
            <a:ext cx="7916779" cy="2053389"/>
          </a:xfrm>
          <a:custGeom>
            <a:avLst/>
            <a:gdLst>
              <a:gd name="connsiteX0" fmla="*/ 7411453 w 7916779"/>
              <a:gd name="connsiteY0" fmla="*/ 449179 h 2053389"/>
              <a:gd name="connsiteX1" fmla="*/ 6833937 w 7916779"/>
              <a:gd name="connsiteY1" fmla="*/ 441158 h 2053389"/>
              <a:gd name="connsiteX2" fmla="*/ 6761748 w 7916779"/>
              <a:gd name="connsiteY2" fmla="*/ 417095 h 2053389"/>
              <a:gd name="connsiteX3" fmla="*/ 6737685 w 7916779"/>
              <a:gd name="connsiteY3" fmla="*/ 409074 h 2053389"/>
              <a:gd name="connsiteX4" fmla="*/ 6689558 w 7916779"/>
              <a:gd name="connsiteY4" fmla="*/ 385010 h 2053389"/>
              <a:gd name="connsiteX5" fmla="*/ 6641432 w 7916779"/>
              <a:gd name="connsiteY5" fmla="*/ 376989 h 2053389"/>
              <a:gd name="connsiteX6" fmla="*/ 6569242 w 7916779"/>
              <a:gd name="connsiteY6" fmla="*/ 352926 h 2053389"/>
              <a:gd name="connsiteX7" fmla="*/ 6505074 w 7916779"/>
              <a:gd name="connsiteY7" fmla="*/ 336884 h 2053389"/>
              <a:gd name="connsiteX8" fmla="*/ 6368716 w 7916779"/>
              <a:gd name="connsiteY8" fmla="*/ 312821 h 2053389"/>
              <a:gd name="connsiteX9" fmla="*/ 6344653 w 7916779"/>
              <a:gd name="connsiteY9" fmla="*/ 304800 h 2053389"/>
              <a:gd name="connsiteX10" fmla="*/ 6224337 w 7916779"/>
              <a:gd name="connsiteY10" fmla="*/ 288758 h 2053389"/>
              <a:gd name="connsiteX11" fmla="*/ 6087979 w 7916779"/>
              <a:gd name="connsiteY11" fmla="*/ 272716 h 2053389"/>
              <a:gd name="connsiteX12" fmla="*/ 6047874 w 7916779"/>
              <a:gd name="connsiteY12" fmla="*/ 264695 h 2053389"/>
              <a:gd name="connsiteX13" fmla="*/ 5999748 w 7916779"/>
              <a:gd name="connsiteY13" fmla="*/ 248653 h 2053389"/>
              <a:gd name="connsiteX14" fmla="*/ 5366085 w 7916779"/>
              <a:gd name="connsiteY14" fmla="*/ 240632 h 2053389"/>
              <a:gd name="connsiteX15" fmla="*/ 5277853 w 7916779"/>
              <a:gd name="connsiteY15" fmla="*/ 224589 h 2053389"/>
              <a:gd name="connsiteX16" fmla="*/ 5237748 w 7916779"/>
              <a:gd name="connsiteY16" fmla="*/ 216568 h 2053389"/>
              <a:gd name="connsiteX17" fmla="*/ 5205664 w 7916779"/>
              <a:gd name="connsiteY17" fmla="*/ 208547 h 2053389"/>
              <a:gd name="connsiteX18" fmla="*/ 5125453 w 7916779"/>
              <a:gd name="connsiteY18" fmla="*/ 200526 h 2053389"/>
              <a:gd name="connsiteX19" fmla="*/ 5053264 w 7916779"/>
              <a:gd name="connsiteY19" fmla="*/ 192505 h 2053389"/>
              <a:gd name="connsiteX20" fmla="*/ 5021179 w 7916779"/>
              <a:gd name="connsiteY20" fmla="*/ 184484 h 2053389"/>
              <a:gd name="connsiteX21" fmla="*/ 4973053 w 7916779"/>
              <a:gd name="connsiteY21" fmla="*/ 168442 h 2053389"/>
              <a:gd name="connsiteX22" fmla="*/ 4932948 w 7916779"/>
              <a:gd name="connsiteY22" fmla="*/ 160421 h 2053389"/>
              <a:gd name="connsiteX23" fmla="*/ 4908885 w 7916779"/>
              <a:gd name="connsiteY23" fmla="*/ 152400 h 2053389"/>
              <a:gd name="connsiteX24" fmla="*/ 4836695 w 7916779"/>
              <a:gd name="connsiteY24" fmla="*/ 144379 h 2053389"/>
              <a:gd name="connsiteX25" fmla="*/ 4740442 w 7916779"/>
              <a:gd name="connsiteY25" fmla="*/ 128337 h 2053389"/>
              <a:gd name="connsiteX26" fmla="*/ 4716379 w 7916779"/>
              <a:gd name="connsiteY26" fmla="*/ 120316 h 2053389"/>
              <a:gd name="connsiteX27" fmla="*/ 4612106 w 7916779"/>
              <a:gd name="connsiteY27" fmla="*/ 112295 h 2053389"/>
              <a:gd name="connsiteX28" fmla="*/ 4555958 w 7916779"/>
              <a:gd name="connsiteY28" fmla="*/ 104274 h 2053389"/>
              <a:gd name="connsiteX29" fmla="*/ 4363453 w 7916779"/>
              <a:gd name="connsiteY29" fmla="*/ 88232 h 2053389"/>
              <a:gd name="connsiteX30" fmla="*/ 4299285 w 7916779"/>
              <a:gd name="connsiteY30" fmla="*/ 80210 h 2053389"/>
              <a:gd name="connsiteX31" fmla="*/ 4106779 w 7916779"/>
              <a:gd name="connsiteY31" fmla="*/ 64168 h 2053389"/>
              <a:gd name="connsiteX32" fmla="*/ 3064042 w 7916779"/>
              <a:gd name="connsiteY32" fmla="*/ 48126 h 2053389"/>
              <a:gd name="connsiteX33" fmla="*/ 2975811 w 7916779"/>
              <a:gd name="connsiteY33" fmla="*/ 40105 h 2053389"/>
              <a:gd name="connsiteX34" fmla="*/ 2855495 w 7916779"/>
              <a:gd name="connsiteY34" fmla="*/ 16042 h 2053389"/>
              <a:gd name="connsiteX35" fmla="*/ 2783306 w 7916779"/>
              <a:gd name="connsiteY35" fmla="*/ 8021 h 2053389"/>
              <a:gd name="connsiteX36" fmla="*/ 2045369 w 7916779"/>
              <a:gd name="connsiteY36" fmla="*/ 0 h 2053389"/>
              <a:gd name="connsiteX37" fmla="*/ 1909011 w 7916779"/>
              <a:gd name="connsiteY37" fmla="*/ 8021 h 2053389"/>
              <a:gd name="connsiteX38" fmla="*/ 1876927 w 7916779"/>
              <a:gd name="connsiteY38" fmla="*/ 16042 h 2053389"/>
              <a:gd name="connsiteX39" fmla="*/ 1828800 w 7916779"/>
              <a:gd name="connsiteY39" fmla="*/ 24063 h 2053389"/>
              <a:gd name="connsiteX40" fmla="*/ 1700464 w 7916779"/>
              <a:gd name="connsiteY40" fmla="*/ 32084 h 2053389"/>
              <a:gd name="connsiteX41" fmla="*/ 1596190 w 7916779"/>
              <a:gd name="connsiteY41" fmla="*/ 48126 h 2053389"/>
              <a:gd name="connsiteX42" fmla="*/ 1491916 w 7916779"/>
              <a:gd name="connsiteY42" fmla="*/ 56147 h 2053389"/>
              <a:gd name="connsiteX43" fmla="*/ 1411706 w 7916779"/>
              <a:gd name="connsiteY43" fmla="*/ 64168 h 2053389"/>
              <a:gd name="connsiteX44" fmla="*/ 1355558 w 7916779"/>
              <a:gd name="connsiteY44" fmla="*/ 72189 h 2053389"/>
              <a:gd name="connsiteX45" fmla="*/ 1010653 w 7916779"/>
              <a:gd name="connsiteY45" fmla="*/ 80210 h 2053389"/>
              <a:gd name="connsiteX46" fmla="*/ 962527 w 7916779"/>
              <a:gd name="connsiteY46" fmla="*/ 88232 h 2053389"/>
              <a:gd name="connsiteX47" fmla="*/ 882316 w 7916779"/>
              <a:gd name="connsiteY47" fmla="*/ 104274 h 2053389"/>
              <a:gd name="connsiteX48" fmla="*/ 826169 w 7916779"/>
              <a:gd name="connsiteY48" fmla="*/ 112295 h 2053389"/>
              <a:gd name="connsiteX49" fmla="*/ 697832 w 7916779"/>
              <a:gd name="connsiteY49" fmla="*/ 128337 h 2053389"/>
              <a:gd name="connsiteX50" fmla="*/ 673769 w 7916779"/>
              <a:gd name="connsiteY50" fmla="*/ 144379 h 2053389"/>
              <a:gd name="connsiteX51" fmla="*/ 593558 w 7916779"/>
              <a:gd name="connsiteY51" fmla="*/ 160421 h 2053389"/>
              <a:gd name="connsiteX52" fmla="*/ 529390 w 7916779"/>
              <a:gd name="connsiteY52" fmla="*/ 184484 h 2053389"/>
              <a:gd name="connsiteX53" fmla="*/ 449179 w 7916779"/>
              <a:gd name="connsiteY53" fmla="*/ 200526 h 2053389"/>
              <a:gd name="connsiteX54" fmla="*/ 393032 w 7916779"/>
              <a:gd name="connsiteY54" fmla="*/ 216568 h 2053389"/>
              <a:gd name="connsiteX55" fmla="*/ 352927 w 7916779"/>
              <a:gd name="connsiteY55" fmla="*/ 224589 h 2053389"/>
              <a:gd name="connsiteX56" fmla="*/ 320842 w 7916779"/>
              <a:gd name="connsiteY56" fmla="*/ 232610 h 2053389"/>
              <a:gd name="connsiteX57" fmla="*/ 224590 w 7916779"/>
              <a:gd name="connsiteY57" fmla="*/ 256674 h 2053389"/>
              <a:gd name="connsiteX58" fmla="*/ 200527 w 7916779"/>
              <a:gd name="connsiteY58" fmla="*/ 264695 h 2053389"/>
              <a:gd name="connsiteX59" fmla="*/ 152400 w 7916779"/>
              <a:gd name="connsiteY59" fmla="*/ 296779 h 2053389"/>
              <a:gd name="connsiteX60" fmla="*/ 104274 w 7916779"/>
              <a:gd name="connsiteY60" fmla="*/ 336884 h 2053389"/>
              <a:gd name="connsiteX61" fmla="*/ 72190 w 7916779"/>
              <a:gd name="connsiteY61" fmla="*/ 385010 h 2053389"/>
              <a:gd name="connsiteX62" fmla="*/ 40106 w 7916779"/>
              <a:gd name="connsiteY62" fmla="*/ 457200 h 2053389"/>
              <a:gd name="connsiteX63" fmla="*/ 16042 w 7916779"/>
              <a:gd name="connsiteY63" fmla="*/ 513347 h 2053389"/>
              <a:gd name="connsiteX64" fmla="*/ 8021 w 7916779"/>
              <a:gd name="connsiteY64" fmla="*/ 545432 h 2053389"/>
              <a:gd name="connsiteX65" fmla="*/ 0 w 7916779"/>
              <a:gd name="connsiteY65" fmla="*/ 569495 h 2053389"/>
              <a:gd name="connsiteX66" fmla="*/ 8021 w 7916779"/>
              <a:gd name="connsiteY66" fmla="*/ 842210 h 2053389"/>
              <a:gd name="connsiteX67" fmla="*/ 16042 w 7916779"/>
              <a:gd name="connsiteY67" fmla="*/ 890337 h 2053389"/>
              <a:gd name="connsiteX68" fmla="*/ 72190 w 7916779"/>
              <a:gd name="connsiteY68" fmla="*/ 938463 h 2053389"/>
              <a:gd name="connsiteX69" fmla="*/ 120316 w 7916779"/>
              <a:gd name="connsiteY69" fmla="*/ 954505 h 2053389"/>
              <a:gd name="connsiteX70" fmla="*/ 152400 w 7916779"/>
              <a:gd name="connsiteY70" fmla="*/ 970547 h 2053389"/>
              <a:gd name="connsiteX71" fmla="*/ 577516 w 7916779"/>
              <a:gd name="connsiteY71" fmla="*/ 978568 h 2053389"/>
              <a:gd name="connsiteX72" fmla="*/ 778042 w 7916779"/>
              <a:gd name="connsiteY72" fmla="*/ 986589 h 2053389"/>
              <a:gd name="connsiteX73" fmla="*/ 874295 w 7916779"/>
              <a:gd name="connsiteY73" fmla="*/ 1010653 h 2053389"/>
              <a:gd name="connsiteX74" fmla="*/ 898358 w 7916779"/>
              <a:gd name="connsiteY74" fmla="*/ 1018674 h 2053389"/>
              <a:gd name="connsiteX75" fmla="*/ 1090864 w 7916779"/>
              <a:gd name="connsiteY75" fmla="*/ 1026695 h 2053389"/>
              <a:gd name="connsiteX76" fmla="*/ 1163053 w 7916779"/>
              <a:gd name="connsiteY76" fmla="*/ 1034716 h 2053389"/>
              <a:gd name="connsiteX77" fmla="*/ 1299411 w 7916779"/>
              <a:gd name="connsiteY77" fmla="*/ 1050758 h 2053389"/>
              <a:gd name="connsiteX78" fmla="*/ 1363579 w 7916779"/>
              <a:gd name="connsiteY78" fmla="*/ 1066800 h 2053389"/>
              <a:gd name="connsiteX79" fmla="*/ 1403685 w 7916779"/>
              <a:gd name="connsiteY79" fmla="*/ 1074821 h 2053389"/>
              <a:gd name="connsiteX80" fmla="*/ 1435769 w 7916779"/>
              <a:gd name="connsiteY80" fmla="*/ 1082842 h 2053389"/>
              <a:gd name="connsiteX81" fmla="*/ 1620253 w 7916779"/>
              <a:gd name="connsiteY81" fmla="*/ 1090863 h 2053389"/>
              <a:gd name="connsiteX82" fmla="*/ 1676400 w 7916779"/>
              <a:gd name="connsiteY82" fmla="*/ 1098884 h 2053389"/>
              <a:gd name="connsiteX83" fmla="*/ 1748590 w 7916779"/>
              <a:gd name="connsiteY83" fmla="*/ 1106905 h 2053389"/>
              <a:gd name="connsiteX84" fmla="*/ 1788695 w 7916779"/>
              <a:gd name="connsiteY84" fmla="*/ 1114926 h 2053389"/>
              <a:gd name="connsiteX85" fmla="*/ 1917032 w 7916779"/>
              <a:gd name="connsiteY85" fmla="*/ 1122947 h 2053389"/>
              <a:gd name="connsiteX86" fmla="*/ 1989221 w 7916779"/>
              <a:gd name="connsiteY86" fmla="*/ 1147010 h 2053389"/>
              <a:gd name="connsiteX87" fmla="*/ 2093495 w 7916779"/>
              <a:gd name="connsiteY87" fmla="*/ 1163053 h 2053389"/>
              <a:gd name="connsiteX88" fmla="*/ 2125579 w 7916779"/>
              <a:gd name="connsiteY88" fmla="*/ 1171074 h 2053389"/>
              <a:gd name="connsiteX89" fmla="*/ 2302042 w 7916779"/>
              <a:gd name="connsiteY89" fmla="*/ 1195137 h 2053389"/>
              <a:gd name="connsiteX90" fmla="*/ 2438400 w 7916779"/>
              <a:gd name="connsiteY90" fmla="*/ 1211179 h 2053389"/>
              <a:gd name="connsiteX91" fmla="*/ 2574758 w 7916779"/>
              <a:gd name="connsiteY91" fmla="*/ 1227221 h 2053389"/>
              <a:gd name="connsiteX92" fmla="*/ 2671011 w 7916779"/>
              <a:gd name="connsiteY92" fmla="*/ 1307432 h 2053389"/>
              <a:gd name="connsiteX93" fmla="*/ 2759242 w 7916779"/>
              <a:gd name="connsiteY93" fmla="*/ 1299410 h 2053389"/>
              <a:gd name="connsiteX94" fmla="*/ 2863516 w 7916779"/>
              <a:gd name="connsiteY94" fmla="*/ 1251284 h 2053389"/>
              <a:gd name="connsiteX95" fmla="*/ 2919664 w 7916779"/>
              <a:gd name="connsiteY95" fmla="*/ 1243263 h 2053389"/>
              <a:gd name="connsiteX96" fmla="*/ 2943727 w 7916779"/>
              <a:gd name="connsiteY96" fmla="*/ 1235242 h 2053389"/>
              <a:gd name="connsiteX97" fmla="*/ 3096127 w 7916779"/>
              <a:gd name="connsiteY97" fmla="*/ 1219200 h 2053389"/>
              <a:gd name="connsiteX98" fmla="*/ 3529264 w 7916779"/>
              <a:gd name="connsiteY98" fmla="*/ 1219200 h 2053389"/>
              <a:gd name="connsiteX99" fmla="*/ 3609474 w 7916779"/>
              <a:gd name="connsiteY99" fmla="*/ 1235242 h 2053389"/>
              <a:gd name="connsiteX100" fmla="*/ 3657600 w 7916779"/>
              <a:gd name="connsiteY100" fmla="*/ 1243263 h 2053389"/>
              <a:gd name="connsiteX101" fmla="*/ 3810000 w 7916779"/>
              <a:gd name="connsiteY101" fmla="*/ 1251284 h 2053389"/>
              <a:gd name="connsiteX102" fmla="*/ 3866148 w 7916779"/>
              <a:gd name="connsiteY102" fmla="*/ 1267326 h 2053389"/>
              <a:gd name="connsiteX103" fmla="*/ 3890211 w 7916779"/>
              <a:gd name="connsiteY103" fmla="*/ 1275347 h 2053389"/>
              <a:gd name="connsiteX104" fmla="*/ 3946358 w 7916779"/>
              <a:gd name="connsiteY104" fmla="*/ 1283368 h 2053389"/>
              <a:gd name="connsiteX105" fmla="*/ 3986464 w 7916779"/>
              <a:gd name="connsiteY105" fmla="*/ 1299410 h 2053389"/>
              <a:gd name="connsiteX106" fmla="*/ 4042611 w 7916779"/>
              <a:gd name="connsiteY106" fmla="*/ 1315453 h 2053389"/>
              <a:gd name="connsiteX107" fmla="*/ 4066674 w 7916779"/>
              <a:gd name="connsiteY107" fmla="*/ 1331495 h 2053389"/>
              <a:gd name="connsiteX108" fmla="*/ 4138864 w 7916779"/>
              <a:gd name="connsiteY108" fmla="*/ 1355558 h 2053389"/>
              <a:gd name="connsiteX109" fmla="*/ 4186990 w 7916779"/>
              <a:gd name="connsiteY109" fmla="*/ 1387642 h 2053389"/>
              <a:gd name="connsiteX110" fmla="*/ 4235116 w 7916779"/>
              <a:gd name="connsiteY110" fmla="*/ 1403684 h 2053389"/>
              <a:gd name="connsiteX111" fmla="*/ 4275221 w 7916779"/>
              <a:gd name="connsiteY111" fmla="*/ 1427747 h 2053389"/>
              <a:gd name="connsiteX112" fmla="*/ 4331369 w 7916779"/>
              <a:gd name="connsiteY112" fmla="*/ 1467853 h 2053389"/>
              <a:gd name="connsiteX113" fmla="*/ 4363453 w 7916779"/>
              <a:gd name="connsiteY113" fmla="*/ 1483895 h 2053389"/>
              <a:gd name="connsiteX114" fmla="*/ 4403558 w 7916779"/>
              <a:gd name="connsiteY114" fmla="*/ 1532021 h 2053389"/>
              <a:gd name="connsiteX115" fmla="*/ 4459706 w 7916779"/>
              <a:gd name="connsiteY115" fmla="*/ 1604210 h 2053389"/>
              <a:gd name="connsiteX116" fmla="*/ 4483769 w 7916779"/>
              <a:gd name="connsiteY116" fmla="*/ 1636295 h 2053389"/>
              <a:gd name="connsiteX117" fmla="*/ 4588042 w 7916779"/>
              <a:gd name="connsiteY117" fmla="*/ 1740568 h 2053389"/>
              <a:gd name="connsiteX118" fmla="*/ 4612106 w 7916779"/>
              <a:gd name="connsiteY118" fmla="*/ 1764632 h 2053389"/>
              <a:gd name="connsiteX119" fmla="*/ 4636169 w 7916779"/>
              <a:gd name="connsiteY119" fmla="*/ 1788695 h 2053389"/>
              <a:gd name="connsiteX120" fmla="*/ 4660232 w 7916779"/>
              <a:gd name="connsiteY120" fmla="*/ 1804737 h 2053389"/>
              <a:gd name="connsiteX121" fmla="*/ 4748464 w 7916779"/>
              <a:gd name="connsiteY121" fmla="*/ 1900989 h 2053389"/>
              <a:gd name="connsiteX122" fmla="*/ 4764506 w 7916779"/>
              <a:gd name="connsiteY122" fmla="*/ 1917032 h 2053389"/>
              <a:gd name="connsiteX123" fmla="*/ 4860758 w 7916779"/>
              <a:gd name="connsiteY123" fmla="*/ 1933074 h 2053389"/>
              <a:gd name="connsiteX124" fmla="*/ 4940969 w 7916779"/>
              <a:gd name="connsiteY124" fmla="*/ 1957137 h 2053389"/>
              <a:gd name="connsiteX125" fmla="*/ 5013158 w 7916779"/>
              <a:gd name="connsiteY125" fmla="*/ 1965158 h 2053389"/>
              <a:gd name="connsiteX126" fmla="*/ 5149516 w 7916779"/>
              <a:gd name="connsiteY126" fmla="*/ 1981200 h 2053389"/>
              <a:gd name="connsiteX127" fmla="*/ 5245769 w 7916779"/>
              <a:gd name="connsiteY127" fmla="*/ 1997242 h 2053389"/>
              <a:gd name="connsiteX128" fmla="*/ 5382127 w 7916779"/>
              <a:gd name="connsiteY128" fmla="*/ 2013284 h 2053389"/>
              <a:gd name="connsiteX129" fmla="*/ 6304548 w 7916779"/>
              <a:gd name="connsiteY129" fmla="*/ 2021305 h 2053389"/>
              <a:gd name="connsiteX130" fmla="*/ 6360695 w 7916779"/>
              <a:gd name="connsiteY130" fmla="*/ 2037347 h 2053389"/>
              <a:gd name="connsiteX131" fmla="*/ 6440906 w 7916779"/>
              <a:gd name="connsiteY131" fmla="*/ 2045368 h 2053389"/>
              <a:gd name="connsiteX132" fmla="*/ 6481011 w 7916779"/>
              <a:gd name="connsiteY132" fmla="*/ 2053389 h 2053389"/>
              <a:gd name="connsiteX133" fmla="*/ 6994358 w 7916779"/>
              <a:gd name="connsiteY133" fmla="*/ 2045368 h 2053389"/>
              <a:gd name="connsiteX134" fmla="*/ 7138737 w 7916779"/>
              <a:gd name="connsiteY134" fmla="*/ 2029326 h 2053389"/>
              <a:gd name="connsiteX135" fmla="*/ 7202906 w 7916779"/>
              <a:gd name="connsiteY135" fmla="*/ 2021305 h 2053389"/>
              <a:gd name="connsiteX136" fmla="*/ 7275095 w 7916779"/>
              <a:gd name="connsiteY136" fmla="*/ 2005263 h 2053389"/>
              <a:gd name="connsiteX137" fmla="*/ 7331242 w 7916779"/>
              <a:gd name="connsiteY137" fmla="*/ 1997242 h 2053389"/>
              <a:gd name="connsiteX138" fmla="*/ 7435516 w 7916779"/>
              <a:gd name="connsiteY138" fmla="*/ 1981200 h 2053389"/>
              <a:gd name="connsiteX139" fmla="*/ 7563853 w 7916779"/>
              <a:gd name="connsiteY139" fmla="*/ 1949116 h 2053389"/>
              <a:gd name="connsiteX140" fmla="*/ 7628021 w 7916779"/>
              <a:gd name="connsiteY140" fmla="*/ 1917032 h 2053389"/>
              <a:gd name="connsiteX141" fmla="*/ 7700211 w 7916779"/>
              <a:gd name="connsiteY141" fmla="*/ 1884947 h 2053389"/>
              <a:gd name="connsiteX142" fmla="*/ 7756358 w 7916779"/>
              <a:gd name="connsiteY142" fmla="*/ 1844842 h 2053389"/>
              <a:gd name="connsiteX143" fmla="*/ 7780421 w 7916779"/>
              <a:gd name="connsiteY143" fmla="*/ 1812758 h 2053389"/>
              <a:gd name="connsiteX144" fmla="*/ 7820527 w 7916779"/>
              <a:gd name="connsiteY144" fmla="*/ 1772653 h 2053389"/>
              <a:gd name="connsiteX145" fmla="*/ 7852611 w 7916779"/>
              <a:gd name="connsiteY145" fmla="*/ 1708484 h 2053389"/>
              <a:gd name="connsiteX146" fmla="*/ 7892716 w 7916779"/>
              <a:gd name="connsiteY146" fmla="*/ 1652337 h 2053389"/>
              <a:gd name="connsiteX147" fmla="*/ 7908758 w 7916779"/>
              <a:gd name="connsiteY147" fmla="*/ 1596189 h 2053389"/>
              <a:gd name="connsiteX148" fmla="*/ 7916779 w 7916779"/>
              <a:gd name="connsiteY148" fmla="*/ 1564105 h 2053389"/>
              <a:gd name="connsiteX149" fmla="*/ 7900737 w 7916779"/>
              <a:gd name="connsiteY149" fmla="*/ 1403684 h 2053389"/>
              <a:gd name="connsiteX150" fmla="*/ 7876674 w 7916779"/>
              <a:gd name="connsiteY150" fmla="*/ 1323474 h 2053389"/>
              <a:gd name="connsiteX151" fmla="*/ 7868653 w 7916779"/>
              <a:gd name="connsiteY151" fmla="*/ 1259305 h 2053389"/>
              <a:gd name="connsiteX152" fmla="*/ 7860632 w 7916779"/>
              <a:gd name="connsiteY152" fmla="*/ 1235242 h 2053389"/>
              <a:gd name="connsiteX153" fmla="*/ 7852611 w 7916779"/>
              <a:gd name="connsiteY153" fmla="*/ 1195137 h 2053389"/>
              <a:gd name="connsiteX154" fmla="*/ 7844590 w 7916779"/>
              <a:gd name="connsiteY154" fmla="*/ 1106905 h 2053389"/>
              <a:gd name="connsiteX155" fmla="*/ 7812506 w 7916779"/>
              <a:gd name="connsiteY155" fmla="*/ 1002632 h 2053389"/>
              <a:gd name="connsiteX156" fmla="*/ 7804485 w 7916779"/>
              <a:gd name="connsiteY156" fmla="*/ 938463 h 2053389"/>
              <a:gd name="connsiteX157" fmla="*/ 7780421 w 7916779"/>
              <a:gd name="connsiteY157" fmla="*/ 882316 h 2053389"/>
              <a:gd name="connsiteX158" fmla="*/ 7772400 w 7916779"/>
              <a:gd name="connsiteY158" fmla="*/ 850232 h 2053389"/>
              <a:gd name="connsiteX159" fmla="*/ 7732295 w 7916779"/>
              <a:gd name="connsiteY159" fmla="*/ 753979 h 2053389"/>
              <a:gd name="connsiteX160" fmla="*/ 7724274 w 7916779"/>
              <a:gd name="connsiteY160" fmla="*/ 705853 h 2053389"/>
              <a:gd name="connsiteX161" fmla="*/ 7716253 w 7916779"/>
              <a:gd name="connsiteY161" fmla="*/ 681789 h 2053389"/>
              <a:gd name="connsiteX162" fmla="*/ 7708232 w 7916779"/>
              <a:gd name="connsiteY162" fmla="*/ 641684 h 2053389"/>
              <a:gd name="connsiteX163" fmla="*/ 7676148 w 7916779"/>
              <a:gd name="connsiteY163" fmla="*/ 593558 h 2053389"/>
              <a:gd name="connsiteX164" fmla="*/ 7652085 w 7916779"/>
              <a:gd name="connsiteY164" fmla="*/ 585537 h 2053389"/>
              <a:gd name="connsiteX165" fmla="*/ 7555832 w 7916779"/>
              <a:gd name="connsiteY165" fmla="*/ 561474 h 2053389"/>
              <a:gd name="connsiteX166" fmla="*/ 7515727 w 7916779"/>
              <a:gd name="connsiteY166" fmla="*/ 545432 h 2053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7916779" h="2053389">
                <a:moveTo>
                  <a:pt x="7411453" y="449179"/>
                </a:moveTo>
                <a:lnTo>
                  <a:pt x="6833937" y="441158"/>
                </a:lnTo>
                <a:cubicBezTo>
                  <a:pt x="6795554" y="440161"/>
                  <a:pt x="6794232" y="431017"/>
                  <a:pt x="6761748" y="417095"/>
                </a:cubicBezTo>
                <a:cubicBezTo>
                  <a:pt x="6753977" y="413764"/>
                  <a:pt x="6745411" y="412508"/>
                  <a:pt x="6737685" y="409074"/>
                </a:cubicBezTo>
                <a:cubicBezTo>
                  <a:pt x="6721295" y="401789"/>
                  <a:pt x="6706573" y="390682"/>
                  <a:pt x="6689558" y="385010"/>
                </a:cubicBezTo>
                <a:cubicBezTo>
                  <a:pt x="6674129" y="379867"/>
                  <a:pt x="6657474" y="379663"/>
                  <a:pt x="6641432" y="376989"/>
                </a:cubicBezTo>
                <a:cubicBezTo>
                  <a:pt x="6600241" y="349528"/>
                  <a:pt x="6632945" y="366577"/>
                  <a:pt x="6569242" y="352926"/>
                </a:cubicBezTo>
                <a:cubicBezTo>
                  <a:pt x="6547684" y="348306"/>
                  <a:pt x="6526693" y="341208"/>
                  <a:pt x="6505074" y="336884"/>
                </a:cubicBezTo>
                <a:cubicBezTo>
                  <a:pt x="6406325" y="317134"/>
                  <a:pt x="6451856" y="324698"/>
                  <a:pt x="6368716" y="312821"/>
                </a:cubicBezTo>
                <a:cubicBezTo>
                  <a:pt x="6360695" y="310147"/>
                  <a:pt x="6352944" y="306458"/>
                  <a:pt x="6344653" y="304800"/>
                </a:cubicBezTo>
                <a:cubicBezTo>
                  <a:pt x="6326202" y="301110"/>
                  <a:pt x="6239954" y="290710"/>
                  <a:pt x="6224337" y="288758"/>
                </a:cubicBezTo>
                <a:cubicBezTo>
                  <a:pt x="6160638" y="267525"/>
                  <a:pt x="6226618" y="287309"/>
                  <a:pt x="6087979" y="272716"/>
                </a:cubicBezTo>
                <a:cubicBezTo>
                  <a:pt x="6074421" y="271289"/>
                  <a:pt x="6061027" y="268282"/>
                  <a:pt x="6047874" y="264695"/>
                </a:cubicBezTo>
                <a:cubicBezTo>
                  <a:pt x="6031560" y="260246"/>
                  <a:pt x="6016647" y="249249"/>
                  <a:pt x="5999748" y="248653"/>
                </a:cubicBezTo>
                <a:cubicBezTo>
                  <a:pt x="5788642" y="241202"/>
                  <a:pt x="5577306" y="243306"/>
                  <a:pt x="5366085" y="240632"/>
                </a:cubicBezTo>
                <a:cubicBezTo>
                  <a:pt x="5304489" y="225232"/>
                  <a:pt x="5364068" y="238958"/>
                  <a:pt x="5277853" y="224589"/>
                </a:cubicBezTo>
                <a:cubicBezTo>
                  <a:pt x="5264405" y="222348"/>
                  <a:pt x="5251056" y="219525"/>
                  <a:pt x="5237748" y="216568"/>
                </a:cubicBezTo>
                <a:cubicBezTo>
                  <a:pt x="5226987" y="214177"/>
                  <a:pt x="5216577" y="210106"/>
                  <a:pt x="5205664" y="208547"/>
                </a:cubicBezTo>
                <a:cubicBezTo>
                  <a:pt x="5179064" y="204747"/>
                  <a:pt x="5152176" y="203339"/>
                  <a:pt x="5125453" y="200526"/>
                </a:cubicBezTo>
                <a:lnTo>
                  <a:pt x="5053264" y="192505"/>
                </a:lnTo>
                <a:cubicBezTo>
                  <a:pt x="5042569" y="189831"/>
                  <a:pt x="5031738" y="187652"/>
                  <a:pt x="5021179" y="184484"/>
                </a:cubicBezTo>
                <a:cubicBezTo>
                  <a:pt x="5004982" y="179625"/>
                  <a:pt x="4989634" y="171758"/>
                  <a:pt x="4973053" y="168442"/>
                </a:cubicBezTo>
                <a:cubicBezTo>
                  <a:pt x="4959685" y="165768"/>
                  <a:pt x="4946174" y="163728"/>
                  <a:pt x="4932948" y="160421"/>
                </a:cubicBezTo>
                <a:cubicBezTo>
                  <a:pt x="4924746" y="158370"/>
                  <a:pt x="4917225" y="153790"/>
                  <a:pt x="4908885" y="152400"/>
                </a:cubicBezTo>
                <a:cubicBezTo>
                  <a:pt x="4885003" y="148420"/>
                  <a:pt x="4860758" y="147053"/>
                  <a:pt x="4836695" y="144379"/>
                </a:cubicBezTo>
                <a:cubicBezTo>
                  <a:pt x="4780282" y="125575"/>
                  <a:pt x="4847899" y="146246"/>
                  <a:pt x="4740442" y="128337"/>
                </a:cubicBezTo>
                <a:cubicBezTo>
                  <a:pt x="4732102" y="126947"/>
                  <a:pt x="4724769" y="121365"/>
                  <a:pt x="4716379" y="120316"/>
                </a:cubicBezTo>
                <a:cubicBezTo>
                  <a:pt x="4681788" y="115992"/>
                  <a:pt x="4646793" y="115764"/>
                  <a:pt x="4612106" y="112295"/>
                </a:cubicBezTo>
                <a:cubicBezTo>
                  <a:pt x="4593294" y="110414"/>
                  <a:pt x="4574770" y="106155"/>
                  <a:pt x="4555958" y="104274"/>
                </a:cubicBezTo>
                <a:cubicBezTo>
                  <a:pt x="4232195" y="71898"/>
                  <a:pt x="4647399" y="118123"/>
                  <a:pt x="4363453" y="88232"/>
                </a:cubicBezTo>
                <a:cubicBezTo>
                  <a:pt x="4342016" y="85975"/>
                  <a:pt x="4320747" y="82222"/>
                  <a:pt x="4299285" y="80210"/>
                </a:cubicBezTo>
                <a:cubicBezTo>
                  <a:pt x="4235175" y="74199"/>
                  <a:pt x="4106779" y="64168"/>
                  <a:pt x="4106779" y="64168"/>
                </a:cubicBezTo>
                <a:cubicBezTo>
                  <a:pt x="3746913" y="-25799"/>
                  <a:pt x="4114632" y="63463"/>
                  <a:pt x="3064042" y="48126"/>
                </a:cubicBezTo>
                <a:cubicBezTo>
                  <a:pt x="3034514" y="47695"/>
                  <a:pt x="3005221" y="42779"/>
                  <a:pt x="2975811" y="40105"/>
                </a:cubicBezTo>
                <a:cubicBezTo>
                  <a:pt x="2935706" y="32084"/>
                  <a:pt x="2895838" y="22766"/>
                  <a:pt x="2855495" y="16042"/>
                </a:cubicBezTo>
                <a:cubicBezTo>
                  <a:pt x="2831613" y="12062"/>
                  <a:pt x="2807512" y="8500"/>
                  <a:pt x="2783306" y="8021"/>
                </a:cubicBezTo>
                <a:lnTo>
                  <a:pt x="2045369" y="0"/>
                </a:lnTo>
                <a:cubicBezTo>
                  <a:pt x="1999916" y="2674"/>
                  <a:pt x="1954337" y="3704"/>
                  <a:pt x="1909011" y="8021"/>
                </a:cubicBezTo>
                <a:cubicBezTo>
                  <a:pt x="1898037" y="9066"/>
                  <a:pt x="1887737" y="13880"/>
                  <a:pt x="1876927" y="16042"/>
                </a:cubicBezTo>
                <a:cubicBezTo>
                  <a:pt x="1860979" y="19232"/>
                  <a:pt x="1844997" y="22591"/>
                  <a:pt x="1828800" y="24063"/>
                </a:cubicBezTo>
                <a:cubicBezTo>
                  <a:pt x="1786114" y="27944"/>
                  <a:pt x="1743243" y="29410"/>
                  <a:pt x="1700464" y="32084"/>
                </a:cubicBezTo>
                <a:cubicBezTo>
                  <a:pt x="1652385" y="48110"/>
                  <a:pt x="1680121" y="40828"/>
                  <a:pt x="1596190" y="48126"/>
                </a:cubicBezTo>
                <a:cubicBezTo>
                  <a:pt x="1561460" y="51146"/>
                  <a:pt x="1526646" y="53127"/>
                  <a:pt x="1491916" y="56147"/>
                </a:cubicBezTo>
                <a:cubicBezTo>
                  <a:pt x="1465147" y="58475"/>
                  <a:pt x="1438392" y="61028"/>
                  <a:pt x="1411706" y="64168"/>
                </a:cubicBezTo>
                <a:cubicBezTo>
                  <a:pt x="1392929" y="66377"/>
                  <a:pt x="1374449" y="71433"/>
                  <a:pt x="1355558" y="72189"/>
                </a:cubicBezTo>
                <a:cubicBezTo>
                  <a:pt x="1240650" y="76785"/>
                  <a:pt x="1125621" y="77536"/>
                  <a:pt x="1010653" y="80210"/>
                </a:cubicBezTo>
                <a:cubicBezTo>
                  <a:pt x="994611" y="82884"/>
                  <a:pt x="978512" y="85235"/>
                  <a:pt x="962527" y="88232"/>
                </a:cubicBezTo>
                <a:cubicBezTo>
                  <a:pt x="935728" y="93257"/>
                  <a:pt x="909308" y="100418"/>
                  <a:pt x="882316" y="104274"/>
                </a:cubicBezTo>
                <a:lnTo>
                  <a:pt x="826169" y="112295"/>
                </a:lnTo>
                <a:lnTo>
                  <a:pt x="697832" y="128337"/>
                </a:lnTo>
                <a:cubicBezTo>
                  <a:pt x="689811" y="133684"/>
                  <a:pt x="682630" y="140582"/>
                  <a:pt x="673769" y="144379"/>
                </a:cubicBezTo>
                <a:cubicBezTo>
                  <a:pt x="657467" y="151366"/>
                  <a:pt x="605999" y="157933"/>
                  <a:pt x="593558" y="160421"/>
                </a:cubicBezTo>
                <a:cubicBezTo>
                  <a:pt x="534734" y="172186"/>
                  <a:pt x="587755" y="162597"/>
                  <a:pt x="529390" y="184484"/>
                </a:cubicBezTo>
                <a:cubicBezTo>
                  <a:pt x="510245" y="191663"/>
                  <a:pt x="465814" y="197754"/>
                  <a:pt x="449179" y="200526"/>
                </a:cubicBezTo>
                <a:cubicBezTo>
                  <a:pt x="422382" y="209458"/>
                  <a:pt x="423247" y="209854"/>
                  <a:pt x="393032" y="216568"/>
                </a:cubicBezTo>
                <a:cubicBezTo>
                  <a:pt x="379724" y="219525"/>
                  <a:pt x="366235" y="221632"/>
                  <a:pt x="352927" y="224589"/>
                </a:cubicBezTo>
                <a:cubicBezTo>
                  <a:pt x="342165" y="226980"/>
                  <a:pt x="331652" y="230448"/>
                  <a:pt x="320842" y="232610"/>
                </a:cubicBezTo>
                <a:cubicBezTo>
                  <a:pt x="239839" y="248811"/>
                  <a:pt x="304986" y="229875"/>
                  <a:pt x="224590" y="256674"/>
                </a:cubicBezTo>
                <a:cubicBezTo>
                  <a:pt x="216569" y="259348"/>
                  <a:pt x="207562" y="260005"/>
                  <a:pt x="200527" y="264695"/>
                </a:cubicBezTo>
                <a:lnTo>
                  <a:pt x="152400" y="296779"/>
                </a:lnTo>
                <a:cubicBezTo>
                  <a:pt x="131011" y="311038"/>
                  <a:pt x="120901" y="315506"/>
                  <a:pt x="104274" y="336884"/>
                </a:cubicBezTo>
                <a:cubicBezTo>
                  <a:pt x="92437" y="352103"/>
                  <a:pt x="72190" y="385010"/>
                  <a:pt x="72190" y="385010"/>
                </a:cubicBezTo>
                <a:cubicBezTo>
                  <a:pt x="53100" y="442282"/>
                  <a:pt x="65528" y="419067"/>
                  <a:pt x="40106" y="457200"/>
                </a:cubicBezTo>
                <a:cubicBezTo>
                  <a:pt x="17078" y="549314"/>
                  <a:pt x="49279" y="435795"/>
                  <a:pt x="16042" y="513347"/>
                </a:cubicBezTo>
                <a:cubicBezTo>
                  <a:pt x="11699" y="523480"/>
                  <a:pt x="11050" y="534832"/>
                  <a:pt x="8021" y="545432"/>
                </a:cubicBezTo>
                <a:cubicBezTo>
                  <a:pt x="5698" y="553562"/>
                  <a:pt x="2674" y="561474"/>
                  <a:pt x="0" y="569495"/>
                </a:cubicBezTo>
                <a:cubicBezTo>
                  <a:pt x="2674" y="660400"/>
                  <a:pt x="3479" y="751379"/>
                  <a:pt x="8021" y="842210"/>
                </a:cubicBezTo>
                <a:cubicBezTo>
                  <a:pt x="8833" y="858453"/>
                  <a:pt x="9437" y="875475"/>
                  <a:pt x="16042" y="890337"/>
                </a:cubicBezTo>
                <a:cubicBezTo>
                  <a:pt x="20628" y="900656"/>
                  <a:pt x="65126" y="934931"/>
                  <a:pt x="72190" y="938463"/>
                </a:cubicBezTo>
                <a:cubicBezTo>
                  <a:pt x="87315" y="946025"/>
                  <a:pt x="105191" y="946943"/>
                  <a:pt x="120316" y="954505"/>
                </a:cubicBezTo>
                <a:cubicBezTo>
                  <a:pt x="131011" y="959852"/>
                  <a:pt x="140460" y="969919"/>
                  <a:pt x="152400" y="970547"/>
                </a:cubicBezTo>
                <a:cubicBezTo>
                  <a:pt x="293935" y="977996"/>
                  <a:pt x="435811" y="975894"/>
                  <a:pt x="577516" y="978568"/>
                </a:cubicBezTo>
                <a:cubicBezTo>
                  <a:pt x="644358" y="981242"/>
                  <a:pt x="711534" y="979399"/>
                  <a:pt x="778042" y="986589"/>
                </a:cubicBezTo>
                <a:cubicBezTo>
                  <a:pt x="810922" y="990144"/>
                  <a:pt x="842920" y="1000195"/>
                  <a:pt x="874295" y="1010653"/>
                </a:cubicBezTo>
                <a:cubicBezTo>
                  <a:pt x="882316" y="1013327"/>
                  <a:pt x="889926" y="1018049"/>
                  <a:pt x="898358" y="1018674"/>
                </a:cubicBezTo>
                <a:cubicBezTo>
                  <a:pt x="962407" y="1023418"/>
                  <a:pt x="1026695" y="1024021"/>
                  <a:pt x="1090864" y="1026695"/>
                </a:cubicBezTo>
                <a:lnTo>
                  <a:pt x="1163053" y="1034716"/>
                </a:lnTo>
                <a:cubicBezTo>
                  <a:pt x="1196640" y="1038251"/>
                  <a:pt x="1262703" y="1043416"/>
                  <a:pt x="1299411" y="1050758"/>
                </a:cubicBezTo>
                <a:cubicBezTo>
                  <a:pt x="1321030" y="1055082"/>
                  <a:pt x="1341960" y="1062476"/>
                  <a:pt x="1363579" y="1066800"/>
                </a:cubicBezTo>
                <a:cubicBezTo>
                  <a:pt x="1376948" y="1069474"/>
                  <a:pt x="1390376" y="1071864"/>
                  <a:pt x="1403685" y="1074821"/>
                </a:cubicBezTo>
                <a:cubicBezTo>
                  <a:pt x="1414446" y="1077212"/>
                  <a:pt x="1424775" y="1082028"/>
                  <a:pt x="1435769" y="1082842"/>
                </a:cubicBezTo>
                <a:cubicBezTo>
                  <a:pt x="1497154" y="1087389"/>
                  <a:pt x="1558758" y="1088189"/>
                  <a:pt x="1620253" y="1090863"/>
                </a:cubicBezTo>
                <a:lnTo>
                  <a:pt x="1676400" y="1098884"/>
                </a:lnTo>
                <a:cubicBezTo>
                  <a:pt x="1700424" y="1101887"/>
                  <a:pt x="1724622" y="1103481"/>
                  <a:pt x="1748590" y="1106905"/>
                </a:cubicBezTo>
                <a:cubicBezTo>
                  <a:pt x="1762086" y="1108833"/>
                  <a:pt x="1775123" y="1113633"/>
                  <a:pt x="1788695" y="1114926"/>
                </a:cubicBezTo>
                <a:cubicBezTo>
                  <a:pt x="1831364" y="1118990"/>
                  <a:pt x="1874253" y="1120273"/>
                  <a:pt x="1917032" y="1122947"/>
                </a:cubicBezTo>
                <a:cubicBezTo>
                  <a:pt x="1941095" y="1130968"/>
                  <a:pt x="1964111" y="1143423"/>
                  <a:pt x="1989221" y="1147010"/>
                </a:cubicBezTo>
                <a:cubicBezTo>
                  <a:pt x="2016175" y="1150861"/>
                  <a:pt x="2065683" y="1157491"/>
                  <a:pt x="2093495" y="1163053"/>
                </a:cubicBezTo>
                <a:cubicBezTo>
                  <a:pt x="2104305" y="1165215"/>
                  <a:pt x="2114769" y="1168912"/>
                  <a:pt x="2125579" y="1171074"/>
                </a:cubicBezTo>
                <a:cubicBezTo>
                  <a:pt x="2180379" y="1182034"/>
                  <a:pt x="2252606" y="1188075"/>
                  <a:pt x="2302042" y="1195137"/>
                </a:cubicBezTo>
                <a:cubicBezTo>
                  <a:pt x="2394543" y="1208351"/>
                  <a:pt x="2325516" y="1199297"/>
                  <a:pt x="2438400" y="1211179"/>
                </a:cubicBezTo>
                <a:cubicBezTo>
                  <a:pt x="2504281" y="1218114"/>
                  <a:pt x="2511256" y="1219283"/>
                  <a:pt x="2574758" y="1227221"/>
                </a:cubicBezTo>
                <a:cubicBezTo>
                  <a:pt x="2606842" y="1253958"/>
                  <a:pt x="2632118" y="1292213"/>
                  <a:pt x="2671011" y="1307432"/>
                </a:cubicBezTo>
                <a:cubicBezTo>
                  <a:pt x="2698512" y="1318193"/>
                  <a:pt x="2730414" y="1305816"/>
                  <a:pt x="2759242" y="1299410"/>
                </a:cubicBezTo>
                <a:cubicBezTo>
                  <a:pt x="2825989" y="1284577"/>
                  <a:pt x="2802362" y="1270100"/>
                  <a:pt x="2863516" y="1251284"/>
                </a:cubicBezTo>
                <a:cubicBezTo>
                  <a:pt x="2881586" y="1245724"/>
                  <a:pt x="2900948" y="1245937"/>
                  <a:pt x="2919664" y="1243263"/>
                </a:cubicBezTo>
                <a:cubicBezTo>
                  <a:pt x="2927685" y="1240589"/>
                  <a:pt x="2935436" y="1236900"/>
                  <a:pt x="2943727" y="1235242"/>
                </a:cubicBezTo>
                <a:cubicBezTo>
                  <a:pt x="2988635" y="1226260"/>
                  <a:pt x="3054450" y="1222673"/>
                  <a:pt x="3096127" y="1219200"/>
                </a:cubicBezTo>
                <a:cubicBezTo>
                  <a:pt x="3263680" y="1191274"/>
                  <a:pt x="3184752" y="1201381"/>
                  <a:pt x="3529264" y="1219200"/>
                </a:cubicBezTo>
                <a:cubicBezTo>
                  <a:pt x="3556494" y="1220608"/>
                  <a:pt x="3582579" y="1230759"/>
                  <a:pt x="3609474" y="1235242"/>
                </a:cubicBezTo>
                <a:cubicBezTo>
                  <a:pt x="3625516" y="1237916"/>
                  <a:pt x="3641389" y="1241966"/>
                  <a:pt x="3657600" y="1243263"/>
                </a:cubicBezTo>
                <a:cubicBezTo>
                  <a:pt x="3708308" y="1247320"/>
                  <a:pt x="3759200" y="1248610"/>
                  <a:pt x="3810000" y="1251284"/>
                </a:cubicBezTo>
                <a:cubicBezTo>
                  <a:pt x="3867704" y="1270518"/>
                  <a:pt x="3795637" y="1247180"/>
                  <a:pt x="3866148" y="1267326"/>
                </a:cubicBezTo>
                <a:cubicBezTo>
                  <a:pt x="3874278" y="1269649"/>
                  <a:pt x="3881920" y="1273689"/>
                  <a:pt x="3890211" y="1275347"/>
                </a:cubicBezTo>
                <a:cubicBezTo>
                  <a:pt x="3908750" y="1279055"/>
                  <a:pt x="3927642" y="1280694"/>
                  <a:pt x="3946358" y="1283368"/>
                </a:cubicBezTo>
                <a:cubicBezTo>
                  <a:pt x="3959727" y="1288715"/>
                  <a:pt x="3972804" y="1294857"/>
                  <a:pt x="3986464" y="1299410"/>
                </a:cubicBezTo>
                <a:cubicBezTo>
                  <a:pt x="4004930" y="1305565"/>
                  <a:pt x="4024539" y="1308224"/>
                  <a:pt x="4042611" y="1315453"/>
                </a:cubicBezTo>
                <a:cubicBezTo>
                  <a:pt x="4051562" y="1319033"/>
                  <a:pt x="4057775" y="1327787"/>
                  <a:pt x="4066674" y="1331495"/>
                </a:cubicBezTo>
                <a:cubicBezTo>
                  <a:pt x="4090088" y="1341251"/>
                  <a:pt x="4138864" y="1355558"/>
                  <a:pt x="4138864" y="1355558"/>
                </a:cubicBezTo>
                <a:cubicBezTo>
                  <a:pt x="4154906" y="1366253"/>
                  <a:pt x="4169745" y="1379020"/>
                  <a:pt x="4186990" y="1387642"/>
                </a:cubicBezTo>
                <a:cubicBezTo>
                  <a:pt x="4202115" y="1395204"/>
                  <a:pt x="4220616" y="1394984"/>
                  <a:pt x="4235116" y="1403684"/>
                </a:cubicBezTo>
                <a:cubicBezTo>
                  <a:pt x="4248484" y="1411705"/>
                  <a:pt x="4262249" y="1419099"/>
                  <a:pt x="4275221" y="1427747"/>
                </a:cubicBezTo>
                <a:cubicBezTo>
                  <a:pt x="4301024" y="1444949"/>
                  <a:pt x="4306274" y="1453513"/>
                  <a:pt x="4331369" y="1467853"/>
                </a:cubicBezTo>
                <a:cubicBezTo>
                  <a:pt x="4341751" y="1473785"/>
                  <a:pt x="4352758" y="1478548"/>
                  <a:pt x="4363453" y="1483895"/>
                </a:cubicBezTo>
                <a:cubicBezTo>
                  <a:pt x="4380089" y="1533802"/>
                  <a:pt x="4357773" y="1482075"/>
                  <a:pt x="4403558" y="1532021"/>
                </a:cubicBezTo>
                <a:cubicBezTo>
                  <a:pt x="4424157" y="1554493"/>
                  <a:pt x="4441119" y="1580047"/>
                  <a:pt x="4459706" y="1604210"/>
                </a:cubicBezTo>
                <a:cubicBezTo>
                  <a:pt x="4467857" y="1614806"/>
                  <a:pt x="4474316" y="1626842"/>
                  <a:pt x="4483769" y="1636295"/>
                </a:cubicBezTo>
                <a:lnTo>
                  <a:pt x="4588042" y="1740568"/>
                </a:lnTo>
                <a:lnTo>
                  <a:pt x="4612106" y="1764632"/>
                </a:lnTo>
                <a:cubicBezTo>
                  <a:pt x="4620127" y="1772653"/>
                  <a:pt x="4626731" y="1782403"/>
                  <a:pt x="4636169" y="1788695"/>
                </a:cubicBezTo>
                <a:cubicBezTo>
                  <a:pt x="4644190" y="1794042"/>
                  <a:pt x="4653099" y="1798252"/>
                  <a:pt x="4660232" y="1804737"/>
                </a:cubicBezTo>
                <a:cubicBezTo>
                  <a:pt x="4754609" y="1890534"/>
                  <a:pt x="4697077" y="1839325"/>
                  <a:pt x="4748464" y="1900989"/>
                </a:cubicBezTo>
                <a:cubicBezTo>
                  <a:pt x="4753305" y="1906799"/>
                  <a:pt x="4757742" y="1913650"/>
                  <a:pt x="4764506" y="1917032"/>
                </a:cubicBezTo>
                <a:cubicBezTo>
                  <a:pt x="4782170" y="1925865"/>
                  <a:pt x="4854739" y="1932322"/>
                  <a:pt x="4860758" y="1933074"/>
                </a:cubicBezTo>
                <a:cubicBezTo>
                  <a:pt x="4879495" y="1939320"/>
                  <a:pt x="4918457" y="1953674"/>
                  <a:pt x="4940969" y="1957137"/>
                </a:cubicBezTo>
                <a:cubicBezTo>
                  <a:pt x="4964899" y="1960818"/>
                  <a:pt x="4989134" y="1962155"/>
                  <a:pt x="5013158" y="1965158"/>
                </a:cubicBezTo>
                <a:cubicBezTo>
                  <a:pt x="5155009" y="1982889"/>
                  <a:pt x="4966494" y="1962898"/>
                  <a:pt x="5149516" y="1981200"/>
                </a:cubicBezTo>
                <a:cubicBezTo>
                  <a:pt x="5197401" y="1997162"/>
                  <a:pt x="5162733" y="1987473"/>
                  <a:pt x="5245769" y="1997242"/>
                </a:cubicBezTo>
                <a:cubicBezTo>
                  <a:pt x="5262371" y="1999195"/>
                  <a:pt x="5368924" y="2013071"/>
                  <a:pt x="5382127" y="2013284"/>
                </a:cubicBezTo>
                <a:lnTo>
                  <a:pt x="6304548" y="2021305"/>
                </a:lnTo>
                <a:cubicBezTo>
                  <a:pt x="6323264" y="2026652"/>
                  <a:pt x="6341527" y="2033964"/>
                  <a:pt x="6360695" y="2037347"/>
                </a:cubicBezTo>
                <a:cubicBezTo>
                  <a:pt x="6387156" y="2042017"/>
                  <a:pt x="6414271" y="2041817"/>
                  <a:pt x="6440906" y="2045368"/>
                </a:cubicBezTo>
                <a:cubicBezTo>
                  <a:pt x="6454419" y="2047170"/>
                  <a:pt x="6467643" y="2050715"/>
                  <a:pt x="6481011" y="2053389"/>
                </a:cubicBezTo>
                <a:lnTo>
                  <a:pt x="6994358" y="2045368"/>
                </a:lnTo>
                <a:cubicBezTo>
                  <a:pt x="7048849" y="2043915"/>
                  <a:pt x="7087009" y="2036223"/>
                  <a:pt x="7138737" y="2029326"/>
                </a:cubicBezTo>
                <a:cubicBezTo>
                  <a:pt x="7160104" y="2026477"/>
                  <a:pt x="7181601" y="2024583"/>
                  <a:pt x="7202906" y="2021305"/>
                </a:cubicBezTo>
                <a:cubicBezTo>
                  <a:pt x="7306390" y="2005384"/>
                  <a:pt x="7187277" y="2021230"/>
                  <a:pt x="7275095" y="2005263"/>
                </a:cubicBezTo>
                <a:cubicBezTo>
                  <a:pt x="7293696" y="2001881"/>
                  <a:pt x="7312526" y="1999916"/>
                  <a:pt x="7331242" y="1997242"/>
                </a:cubicBezTo>
                <a:cubicBezTo>
                  <a:pt x="7411476" y="1970498"/>
                  <a:pt x="7249398" y="2022559"/>
                  <a:pt x="7435516" y="1981200"/>
                </a:cubicBezTo>
                <a:cubicBezTo>
                  <a:pt x="7652420" y="1932999"/>
                  <a:pt x="7351941" y="1975605"/>
                  <a:pt x="7563853" y="1949116"/>
                </a:cubicBezTo>
                <a:cubicBezTo>
                  <a:pt x="7585242" y="1938421"/>
                  <a:pt x="7605818" y="1925914"/>
                  <a:pt x="7628021" y="1917032"/>
                </a:cubicBezTo>
                <a:cubicBezTo>
                  <a:pt x="7642311" y="1911316"/>
                  <a:pt x="7685906" y="1895165"/>
                  <a:pt x="7700211" y="1884947"/>
                </a:cubicBezTo>
                <a:cubicBezTo>
                  <a:pt x="7776086" y="1830751"/>
                  <a:pt x="7668426" y="1888808"/>
                  <a:pt x="7756358" y="1844842"/>
                </a:cubicBezTo>
                <a:cubicBezTo>
                  <a:pt x="7764379" y="1834147"/>
                  <a:pt x="7771539" y="1822750"/>
                  <a:pt x="7780421" y="1812758"/>
                </a:cubicBezTo>
                <a:cubicBezTo>
                  <a:pt x="7792982" y="1798628"/>
                  <a:pt x="7809766" y="1788197"/>
                  <a:pt x="7820527" y="1772653"/>
                </a:cubicBezTo>
                <a:cubicBezTo>
                  <a:pt x="7834139" y="1752991"/>
                  <a:pt x="7838262" y="1727615"/>
                  <a:pt x="7852611" y="1708484"/>
                </a:cubicBezTo>
                <a:cubicBezTo>
                  <a:pt x="7882458" y="1668688"/>
                  <a:pt x="7869259" y="1687523"/>
                  <a:pt x="7892716" y="1652337"/>
                </a:cubicBezTo>
                <a:cubicBezTo>
                  <a:pt x="7917790" y="1552040"/>
                  <a:pt x="7885744" y="1676739"/>
                  <a:pt x="7908758" y="1596189"/>
                </a:cubicBezTo>
                <a:cubicBezTo>
                  <a:pt x="7911786" y="1585589"/>
                  <a:pt x="7914105" y="1574800"/>
                  <a:pt x="7916779" y="1564105"/>
                </a:cubicBezTo>
                <a:cubicBezTo>
                  <a:pt x="7911432" y="1510631"/>
                  <a:pt x="7907403" y="1457009"/>
                  <a:pt x="7900737" y="1403684"/>
                </a:cubicBezTo>
                <a:cubicBezTo>
                  <a:pt x="7898313" y="1384289"/>
                  <a:pt x="7881326" y="1337431"/>
                  <a:pt x="7876674" y="1323474"/>
                </a:cubicBezTo>
                <a:cubicBezTo>
                  <a:pt x="7874000" y="1302084"/>
                  <a:pt x="7872509" y="1280513"/>
                  <a:pt x="7868653" y="1259305"/>
                </a:cubicBezTo>
                <a:cubicBezTo>
                  <a:pt x="7867141" y="1250986"/>
                  <a:pt x="7862683" y="1243444"/>
                  <a:pt x="7860632" y="1235242"/>
                </a:cubicBezTo>
                <a:cubicBezTo>
                  <a:pt x="7857325" y="1222016"/>
                  <a:pt x="7855285" y="1208505"/>
                  <a:pt x="7852611" y="1195137"/>
                </a:cubicBezTo>
                <a:cubicBezTo>
                  <a:pt x="7849937" y="1165726"/>
                  <a:pt x="7849445" y="1136035"/>
                  <a:pt x="7844590" y="1106905"/>
                </a:cubicBezTo>
                <a:cubicBezTo>
                  <a:pt x="7841142" y="1086218"/>
                  <a:pt x="7819726" y="1024293"/>
                  <a:pt x="7812506" y="1002632"/>
                </a:cubicBezTo>
                <a:cubicBezTo>
                  <a:pt x="7809832" y="981242"/>
                  <a:pt x="7810039" y="959291"/>
                  <a:pt x="7804485" y="938463"/>
                </a:cubicBezTo>
                <a:cubicBezTo>
                  <a:pt x="7799238" y="918788"/>
                  <a:pt x="7787380" y="901452"/>
                  <a:pt x="7780421" y="882316"/>
                </a:cubicBezTo>
                <a:cubicBezTo>
                  <a:pt x="7776654" y="871956"/>
                  <a:pt x="7776271" y="860554"/>
                  <a:pt x="7772400" y="850232"/>
                </a:cubicBezTo>
                <a:cubicBezTo>
                  <a:pt x="7760196" y="817687"/>
                  <a:pt x="7732295" y="753979"/>
                  <a:pt x="7732295" y="753979"/>
                </a:cubicBezTo>
                <a:cubicBezTo>
                  <a:pt x="7729621" y="737937"/>
                  <a:pt x="7727802" y="721729"/>
                  <a:pt x="7724274" y="705853"/>
                </a:cubicBezTo>
                <a:cubicBezTo>
                  <a:pt x="7722440" y="697599"/>
                  <a:pt x="7718304" y="689992"/>
                  <a:pt x="7716253" y="681789"/>
                </a:cubicBezTo>
                <a:cubicBezTo>
                  <a:pt x="7712947" y="668563"/>
                  <a:pt x="7713873" y="654095"/>
                  <a:pt x="7708232" y="641684"/>
                </a:cubicBezTo>
                <a:cubicBezTo>
                  <a:pt x="7700254" y="624132"/>
                  <a:pt x="7694439" y="599655"/>
                  <a:pt x="7676148" y="593558"/>
                </a:cubicBezTo>
                <a:lnTo>
                  <a:pt x="7652085" y="585537"/>
                </a:lnTo>
                <a:cubicBezTo>
                  <a:pt x="7615470" y="548924"/>
                  <a:pt x="7649151" y="575831"/>
                  <a:pt x="7555832" y="561474"/>
                </a:cubicBezTo>
                <a:cubicBezTo>
                  <a:pt x="7541515" y="559271"/>
                  <a:pt x="7528429" y="551783"/>
                  <a:pt x="7515727" y="545432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7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rgbClr val="7030A0"/>
                </a:solidFill>
              </a:rPr>
              <a:t>Pracovní sešit 50/3 </a:t>
            </a:r>
            <a:br>
              <a:rPr lang="cs-CZ" sz="2800" dirty="0" smtClean="0">
                <a:solidFill>
                  <a:srgbClr val="7030A0"/>
                </a:solidFill>
              </a:rPr>
            </a:br>
            <a:r>
              <a:rPr lang="cs-CZ" sz="2800" dirty="0" smtClean="0">
                <a:solidFill>
                  <a:srgbClr val="7030A0"/>
                </a:solidFill>
              </a:rPr>
              <a:t>Zkus si větu vždy nejdřív sám/sama, pak zkontroluj v prezentaci</a:t>
            </a:r>
            <a:endParaRPr lang="cs-CZ" sz="28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16624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v</a:t>
            </a:r>
            <a:r>
              <a:rPr lang="cs-CZ" dirty="0" smtClean="0">
                <a:solidFill>
                  <a:srgbClr val="C00000"/>
                </a:solidFill>
              </a:rPr>
              <a:t>ěta řídící</a:t>
            </a:r>
            <a:r>
              <a:rPr lang="cs-CZ" dirty="0" smtClean="0"/>
              <a:t>		</a:t>
            </a:r>
            <a:r>
              <a:rPr lang="cs-CZ" dirty="0" smtClean="0">
                <a:solidFill>
                  <a:srgbClr val="00B050"/>
                </a:solidFill>
              </a:rPr>
              <a:t>věta závislá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Byl unavený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protože šel pozdě spát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Protože byl unavený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C00000"/>
                </a:solidFill>
              </a:rPr>
              <a:t>nešel se mnou do kina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Měli hlad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jelikož nestihli oběd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Ačkoli měli hlad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C00000"/>
                </a:solidFill>
              </a:rPr>
              <a:t>nešli se domů najíst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Pojedeme na výlet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abychom udělali dětem radost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Než pojedeme na výlet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C00000"/>
                </a:solidFill>
              </a:rPr>
              <a:t>přineseme souhlasy rodičů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57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v</a:t>
            </a:r>
            <a:r>
              <a:rPr lang="cs-CZ" dirty="0" smtClean="0">
                <a:solidFill>
                  <a:srgbClr val="C00000"/>
                </a:solidFill>
              </a:rPr>
              <a:t>ěta řídící</a:t>
            </a:r>
            <a:r>
              <a:rPr lang="cs-CZ" dirty="0" smtClean="0"/>
              <a:t>			</a:t>
            </a:r>
            <a:r>
              <a:rPr lang="cs-CZ" dirty="0" smtClean="0">
                <a:solidFill>
                  <a:srgbClr val="00B050"/>
                </a:solidFill>
              </a:rPr>
              <a:t>věta závislá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Má narozeniny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proto nás pozval na pivo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Kdo má narozeniny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C00000"/>
                </a:solidFill>
              </a:rPr>
              <a:t>dostane dort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Koupila dobrodružnou knihu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aby ho potěšila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Přál jsem si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aby koupila dobrodružnou knihu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P</a:t>
            </a:r>
            <a:r>
              <a:rPr lang="cs-CZ" dirty="0" smtClean="0">
                <a:solidFill>
                  <a:srgbClr val="00B050"/>
                </a:solidFill>
              </a:rPr>
              <a:t>řestože ještě není pozdě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C00000"/>
                </a:solidFill>
              </a:rPr>
              <a:t>stmívá se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Ačkoli se stmívá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C00000"/>
                </a:solidFill>
              </a:rPr>
              <a:t>ještě nejde domů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39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7030A0"/>
                </a:solidFill>
              </a:rPr>
              <a:t>Pracovní sešit 50/1</a:t>
            </a:r>
            <a:br>
              <a:rPr lang="cs-CZ" sz="2800" dirty="0" smtClean="0">
                <a:solidFill>
                  <a:srgbClr val="7030A0"/>
                </a:solidFill>
              </a:rPr>
            </a:br>
            <a:r>
              <a:rPr lang="cs-CZ" sz="2800" dirty="0" smtClean="0">
                <a:solidFill>
                  <a:srgbClr val="7030A0"/>
                </a:solidFill>
              </a:rPr>
              <a:t>Zkus nejdřív sám, pak zkontroluj v prezentaci</a:t>
            </a:r>
            <a:endParaRPr lang="cs-CZ" sz="28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     2.H   +   3.H</a:t>
            </a:r>
          </a:p>
          <a:p>
            <a:pPr marL="0" indent="0">
              <a:buNone/>
            </a:pPr>
            <a:r>
              <a:rPr lang="cs-CZ" dirty="0"/>
              <a:t>	1</a:t>
            </a:r>
            <a:r>
              <a:rPr lang="cs-CZ" dirty="0" smtClean="0"/>
              <a:t>.V		4.V</a:t>
            </a:r>
          </a:p>
          <a:p>
            <a:pPr marL="0" indent="0">
              <a:buNone/>
            </a:pPr>
            <a:r>
              <a:rPr lang="cs-CZ" dirty="0" smtClean="0"/>
              <a:t>Protože měl strach, zamkl dveře a zatáhl závěsy, aby do oken nikdo nekoukal.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    2.H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1.V	3.V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    4.V</a:t>
            </a:r>
          </a:p>
          <a:p>
            <a:pPr marL="0" indent="0">
              <a:buNone/>
            </a:pPr>
            <a:r>
              <a:rPr lang="cs-CZ" dirty="0" smtClean="0"/>
              <a:t>Aby přišel včas, musel utíkat, jelikož měl strach, že dostane vynadáno.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1499320" y="1484784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987824" y="1484784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475656" y="4282444"/>
            <a:ext cx="14401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907704" y="4282444"/>
            <a:ext cx="216024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385120" y="4857056"/>
            <a:ext cx="144016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03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17632" cy="792088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rgbClr val="7030A0"/>
                </a:solidFill>
              </a:rPr>
              <a:t>Úkol: Učebnice str. 75/4 (</a:t>
            </a:r>
            <a:r>
              <a:rPr lang="cs-CZ" sz="3100" b="1" dirty="0" smtClean="0">
                <a:solidFill>
                  <a:srgbClr val="7030A0"/>
                </a:solidFill>
              </a:rPr>
              <a:t>najdeš v příloze č. 4</a:t>
            </a:r>
            <a:r>
              <a:rPr lang="cs-CZ" sz="3100" dirty="0" smtClean="0">
                <a:solidFill>
                  <a:srgbClr val="7030A0"/>
                </a:solidFill>
              </a:rPr>
              <a:t>)                            Každou větu zpracuj do grafu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904656"/>
          </a:xfrm>
        </p:spPr>
        <p:txBody>
          <a:bodyPr/>
          <a:lstStyle/>
          <a:p>
            <a:r>
              <a:rPr lang="cs-CZ" sz="2800" dirty="0" smtClean="0">
                <a:solidFill>
                  <a:srgbClr val="C00000"/>
                </a:solidFill>
              </a:rPr>
              <a:t>Ve větném grafu znázorni vztahy mezi větami, rozliš věty hlavní a vedlejší</a:t>
            </a:r>
          </a:p>
          <a:p>
            <a:pPr marL="0" indent="0">
              <a:buNone/>
            </a:pPr>
            <a:r>
              <a:rPr lang="cs-CZ" sz="2400" dirty="0" smtClean="0"/>
              <a:t>Př. Rád trávím čas s přáteli, se kterými si mohu povídat o všem, co mě zajímá.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1H</a:t>
            </a:r>
          </a:p>
          <a:p>
            <a:pPr marL="0" indent="0">
              <a:buNone/>
            </a:pPr>
            <a:r>
              <a:rPr lang="cs-CZ" sz="2400" dirty="0"/>
              <a:t>	 </a:t>
            </a:r>
            <a:r>
              <a:rPr lang="cs-CZ" sz="2400" dirty="0" smtClean="0"/>
              <a:t>   2V</a:t>
            </a:r>
          </a:p>
          <a:p>
            <a:pPr marL="0" indent="0">
              <a:buNone/>
            </a:pPr>
            <a:r>
              <a:rPr lang="cs-CZ" sz="2400" dirty="0"/>
              <a:t>	 </a:t>
            </a:r>
            <a:r>
              <a:rPr lang="cs-CZ" sz="2400" dirty="0" smtClean="0"/>
              <a:t>       3V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Když bude odpoledne hezky, chtěl bych kamarádům ukázat trasu, kterou jsem projel s tátou o víkendu na kole.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2H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1V     3V</a:t>
            </a:r>
          </a:p>
          <a:p>
            <a:pPr marL="0" indent="0">
              <a:buNone/>
            </a:pPr>
            <a:r>
              <a:rPr lang="cs-CZ" sz="2400" b="1" dirty="0" smtClean="0"/>
              <a:t>Vypracovaný úkol odešli na e-mail: </a:t>
            </a:r>
            <a:r>
              <a:rPr lang="cs-CZ" sz="2400" b="1" dirty="0" smtClean="0">
                <a:hlinkClick r:id="rId2"/>
              </a:rPr>
              <a:t>dlouha@zsmecholupy.cz</a:t>
            </a:r>
            <a:r>
              <a:rPr lang="cs-CZ" sz="2400" b="1" dirty="0" smtClean="0"/>
              <a:t> do 10.4.</a:t>
            </a:r>
            <a:endParaRPr lang="cs-CZ" sz="2400" b="1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1403648" y="2996952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691680" y="34290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5589240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439652" y="5589240"/>
            <a:ext cx="18002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82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212</Words>
  <Application>Microsoft Office PowerPoint</Application>
  <PresentationFormat>Předvádění na obrazovce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Věty hlavní a vedlejší Věty řídící a závislé</vt:lpstr>
      <vt:lpstr>Věta hlavní a vedlejší – zapiš do sešitu</vt:lpstr>
      <vt:lpstr>Věta řídící a závislá – zapiš do sešitu</vt:lpstr>
      <vt:lpstr>Pracovní sešit 50/3  Zkus si větu vždy nejdřív sám/sama, pak zkontroluj v prezentaci</vt:lpstr>
      <vt:lpstr>Prezentace aplikace PowerPoint</vt:lpstr>
      <vt:lpstr>Pracovní sešit 50/1 Zkus nejdřív sám, pak zkontroluj v prezentaci</vt:lpstr>
      <vt:lpstr>Úkol: Učebnice str. 75/4 (najdeš v příloze č. 4)                            Každou větu zpracuj do grafu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Věty hlavní a vedlejší Věty řídící a závislé</dc:title>
  <dc:creator>dlouh</dc:creator>
  <cp:lastModifiedBy>dlouh</cp:lastModifiedBy>
  <cp:revision>12</cp:revision>
  <dcterms:created xsi:type="dcterms:W3CDTF">2020-04-02T15:14:24Z</dcterms:created>
  <dcterms:modified xsi:type="dcterms:W3CDTF">2020-04-03T08:35:37Z</dcterms:modified>
</cp:coreProperties>
</file>