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C19D-1351-43E0-87E0-6D6DBCD5C23F}" type="datetimeFigureOut">
              <a:rPr lang="cs-CZ" smtClean="0"/>
              <a:t>27.05.2020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67F-6B03-44CA-A6E1-325A47ED0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243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C19D-1351-43E0-87E0-6D6DBCD5C23F}" type="datetimeFigureOut">
              <a:rPr lang="cs-CZ" smtClean="0"/>
              <a:t>27.05.2020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67F-6B03-44CA-A6E1-325A47ED0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25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C19D-1351-43E0-87E0-6D6DBCD5C23F}" type="datetimeFigureOut">
              <a:rPr lang="cs-CZ" smtClean="0"/>
              <a:t>27.05.2020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67F-6B03-44CA-A6E1-325A47ED0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670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421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330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11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563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371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225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77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71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C19D-1351-43E0-87E0-6D6DBCD5C23F}" type="datetimeFigureOut">
              <a:rPr lang="cs-CZ" smtClean="0"/>
              <a:t>27.05.2020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67F-6B03-44CA-A6E1-325A47ED0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99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394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2145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03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C19D-1351-43E0-87E0-6D6DBCD5C23F}" type="datetimeFigureOut">
              <a:rPr lang="cs-CZ" smtClean="0"/>
              <a:t>27.05.2020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67F-6B03-44CA-A6E1-325A47ED0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03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C19D-1351-43E0-87E0-6D6DBCD5C23F}" type="datetimeFigureOut">
              <a:rPr lang="cs-CZ" smtClean="0"/>
              <a:t>27.05.2020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67F-6B03-44CA-A6E1-325A47ED0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95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C19D-1351-43E0-87E0-6D6DBCD5C23F}" type="datetimeFigureOut">
              <a:rPr lang="cs-CZ" smtClean="0"/>
              <a:t>27.05.2020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67F-6B03-44CA-A6E1-325A47ED0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27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C19D-1351-43E0-87E0-6D6DBCD5C23F}" type="datetimeFigureOut">
              <a:rPr lang="cs-CZ" smtClean="0"/>
              <a:t>27.05.2020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67F-6B03-44CA-A6E1-325A47ED0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81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C19D-1351-43E0-87E0-6D6DBCD5C23F}" type="datetimeFigureOut">
              <a:rPr lang="cs-CZ" smtClean="0"/>
              <a:t>27.05.2020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67F-6B03-44CA-A6E1-325A47ED0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75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C19D-1351-43E0-87E0-6D6DBCD5C23F}" type="datetimeFigureOut">
              <a:rPr lang="cs-CZ" smtClean="0"/>
              <a:t>27.05.2020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67F-6B03-44CA-A6E1-325A47ED0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01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C19D-1351-43E0-87E0-6D6DBCD5C23F}" type="datetimeFigureOut">
              <a:rPr lang="cs-CZ" smtClean="0"/>
              <a:t>27.05.2020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67F-6B03-44CA-A6E1-325A47ED0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21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5C19D-1351-43E0-87E0-6D6DBCD5C23F}" type="datetimeFigureOut">
              <a:rPr lang="cs-CZ" smtClean="0"/>
              <a:t>27.05.2020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2E67F-6B03-44CA-A6E1-325A47ED0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41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68788-3CDF-42C8-97E1-014D45781A3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5307C-F12C-40BB-B2EE-3157A84D204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54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opisne.cz/2014/03/test-vetne-cleny-7-10/" TargetMode="External"/><Relationship Id="rId7" Type="http://schemas.openxmlformats.org/officeDocument/2006/relationships/hyperlink" Target="https://www.skolasnadhledem.cz/game/358" TargetMode="External"/><Relationship Id="rId2" Type="http://schemas.openxmlformats.org/officeDocument/2006/relationships/hyperlink" Target="https://www.pravopisne.cz/2016/12/test-vetne-cleny-obraz-doriana-gray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kolasnadhledem.cz/game/848" TargetMode="External"/><Relationship Id="rId5" Type="http://schemas.openxmlformats.org/officeDocument/2006/relationships/hyperlink" Target="https://www.umimecesky.cz/vetne_cleny_harry_potter-3-uroven/21" TargetMode="External"/><Relationship Id="rId4" Type="http://schemas.openxmlformats.org/officeDocument/2006/relationships/hyperlink" Target="https://www.umimecesky.cz/rozbory-vetne-cleny-mix-3-uroven/30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Větné členy – opakování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(co jste uměli a už jste zase zapomněli)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9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Procvičuj písemně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Příloha 11 </a:t>
            </a:r>
            <a:r>
              <a:rPr lang="cs-CZ" dirty="0" smtClean="0"/>
              <a:t>– Větné členy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Hotový úkol pošli na e-mail: </a:t>
            </a:r>
            <a:r>
              <a:rPr lang="cs-CZ" dirty="0" smtClean="0">
                <a:hlinkClick r:id="rId2"/>
              </a:rPr>
              <a:t>dlouha@zsmecholupy.cz</a:t>
            </a:r>
            <a:r>
              <a:rPr lang="cs-CZ" dirty="0" smtClean="0"/>
              <a:t> do 5. 6.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28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562074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7030A0"/>
                </a:solidFill>
              </a:rPr>
              <a:t>Připomeňme si větné členy – už vám zase dělají problémy</a:t>
            </a:r>
            <a:endParaRPr lang="cs-CZ" sz="28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908720"/>
            <a:ext cx="9108504" cy="5760640"/>
          </a:xfrm>
        </p:spPr>
        <p:txBody>
          <a:bodyPr/>
          <a:lstStyle/>
          <a:p>
            <a:r>
              <a:rPr lang="cs-CZ" dirty="0" smtClean="0"/>
              <a:t>Základní větné členy = podmět a přísudek = tvoří základní skladební dvojici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Podmět</a:t>
            </a:r>
            <a:r>
              <a:rPr lang="cs-CZ" dirty="0" smtClean="0"/>
              <a:t> (Po) – ptáme se KDO, CO?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Přísudek</a:t>
            </a:r>
            <a:r>
              <a:rPr lang="cs-CZ" dirty="0" smtClean="0"/>
              <a:t> (</a:t>
            </a:r>
            <a:r>
              <a:rPr lang="cs-CZ" dirty="0" err="1" smtClean="0"/>
              <a:t>Př</a:t>
            </a:r>
            <a:r>
              <a:rPr lang="cs-CZ" dirty="0" smtClean="0"/>
              <a:t>) – ptáme se CO DĚLÁ PODMĚT?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800" dirty="0" smtClean="0">
                <a:solidFill>
                  <a:srgbClr val="C00000"/>
                </a:solidFill>
              </a:rPr>
              <a:t>Petr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B050"/>
                </a:solidFill>
              </a:rPr>
              <a:t>hraje</a:t>
            </a:r>
            <a:r>
              <a:rPr lang="cs-CZ" sz="2800" dirty="0" smtClean="0"/>
              <a:t> fotbal</a:t>
            </a:r>
            <a:r>
              <a:rPr lang="cs-CZ" dirty="0" smtClean="0"/>
              <a:t>. </a:t>
            </a:r>
            <a:r>
              <a:rPr lang="cs-CZ" sz="2800" i="1" dirty="0" smtClean="0">
                <a:solidFill>
                  <a:schemeClr val="accent6">
                    <a:lumMod val="75000"/>
                  </a:schemeClr>
                </a:solidFill>
              </a:rPr>
              <a:t>(kdo, co? = Petr  co dělá Petr = hraje)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B050"/>
                </a:solidFill>
              </a:rPr>
              <a:t>Fandíme</a:t>
            </a:r>
            <a:r>
              <a:rPr lang="cs-CZ" sz="2800" dirty="0" smtClean="0"/>
              <a:t> mu. </a:t>
            </a:r>
            <a:r>
              <a:rPr lang="cs-CZ" sz="2800" dirty="0" smtClean="0">
                <a:solidFill>
                  <a:srgbClr val="C00000"/>
                </a:solidFill>
              </a:rPr>
              <a:t>(my) </a:t>
            </a:r>
            <a:r>
              <a:rPr lang="cs-CZ" sz="2700" i="1" dirty="0" smtClean="0">
                <a:solidFill>
                  <a:schemeClr val="accent6">
                    <a:lumMod val="75000"/>
                  </a:schemeClr>
                </a:solidFill>
              </a:rPr>
              <a:t>(co děláme? = fandíme  kdo fandíme? = my)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B050"/>
                </a:solidFill>
              </a:rPr>
              <a:t>Je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B050"/>
                </a:solidFill>
              </a:rPr>
              <a:t>nejlepší</a:t>
            </a:r>
            <a:r>
              <a:rPr lang="cs-CZ" sz="2800" dirty="0" smtClean="0"/>
              <a:t> v týmu. </a:t>
            </a:r>
            <a:r>
              <a:rPr lang="cs-CZ" sz="2800" dirty="0" smtClean="0">
                <a:solidFill>
                  <a:srgbClr val="C00000"/>
                </a:solidFill>
              </a:rPr>
              <a:t>(on) </a:t>
            </a:r>
            <a:r>
              <a:rPr lang="cs-CZ" sz="2800" i="1" dirty="0" smtClean="0">
                <a:solidFill>
                  <a:schemeClr val="accent6">
                    <a:lumMod val="75000"/>
                  </a:schemeClr>
                </a:solidFill>
              </a:rPr>
              <a:t>(co dělá? = je nejlepší kdo? = on)</a:t>
            </a:r>
            <a:endParaRPr lang="cs-CZ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83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Rozvíjející větné členy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92696"/>
            <a:ext cx="9036496" cy="5976664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Přívlastek</a:t>
            </a:r>
            <a:r>
              <a:rPr lang="cs-CZ" dirty="0" smtClean="0"/>
              <a:t> (</a:t>
            </a:r>
            <a:r>
              <a:rPr lang="cs-CZ" dirty="0" err="1" smtClean="0"/>
              <a:t>Pk</a:t>
            </a:r>
            <a:r>
              <a:rPr lang="cs-CZ" dirty="0" smtClean="0"/>
              <a:t>) – shodný (</a:t>
            </a:r>
            <a:r>
              <a:rPr lang="cs-CZ" dirty="0" err="1" smtClean="0"/>
              <a:t>Pks</a:t>
            </a:r>
            <a:r>
              <a:rPr lang="cs-CZ" dirty="0" smtClean="0"/>
              <a:t>): jaký, který, čí?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:stojí před podstatným jménem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-neshodný (</a:t>
            </a:r>
            <a:r>
              <a:rPr lang="cs-CZ" dirty="0" err="1" smtClean="0"/>
              <a:t>Pkn</a:t>
            </a:r>
            <a:r>
              <a:rPr lang="cs-CZ" dirty="0" smtClean="0"/>
              <a:t>): </a:t>
            </a:r>
            <a:r>
              <a:rPr lang="cs-CZ" sz="3000" dirty="0" smtClean="0"/>
              <a:t>stojí za pod. jménem</a:t>
            </a:r>
          </a:p>
          <a:p>
            <a:pPr marL="0" indent="0">
              <a:buNone/>
            </a:pPr>
            <a:r>
              <a:rPr lang="cs-CZ" sz="3000" dirty="0"/>
              <a:t> </a:t>
            </a:r>
            <a:r>
              <a:rPr lang="cs-CZ" sz="3000" dirty="0" smtClean="0"/>
              <a:t>   </a:t>
            </a:r>
            <a:r>
              <a:rPr lang="cs-CZ" sz="3000" dirty="0" smtClean="0">
                <a:solidFill>
                  <a:srgbClr val="0070C0"/>
                </a:solidFill>
              </a:rPr>
              <a:t>Nová</a:t>
            </a:r>
            <a:r>
              <a:rPr lang="cs-CZ" sz="3000" dirty="0" smtClean="0"/>
              <a:t> </a:t>
            </a:r>
            <a:r>
              <a:rPr lang="cs-CZ" sz="3000" dirty="0" smtClean="0">
                <a:solidFill>
                  <a:srgbClr val="C00000"/>
                </a:solidFill>
              </a:rPr>
              <a:t>bouda</a:t>
            </a:r>
            <a:r>
              <a:rPr lang="cs-CZ" sz="3000" dirty="0" smtClean="0"/>
              <a:t> </a:t>
            </a:r>
            <a:r>
              <a:rPr lang="cs-CZ" sz="3000" dirty="0" smtClean="0">
                <a:solidFill>
                  <a:srgbClr val="0070C0"/>
                </a:solidFill>
              </a:rPr>
              <a:t>pro psa </a:t>
            </a:r>
            <a:r>
              <a:rPr lang="cs-CZ" sz="3000" dirty="0" smtClean="0">
                <a:solidFill>
                  <a:srgbClr val="00B050"/>
                </a:solidFill>
              </a:rPr>
              <a:t>stojí</a:t>
            </a:r>
            <a:r>
              <a:rPr lang="cs-CZ" sz="3000" dirty="0" smtClean="0"/>
              <a:t> před domem. </a:t>
            </a:r>
          </a:p>
          <a:p>
            <a:pPr marL="0" indent="0">
              <a:buNone/>
            </a:pPr>
            <a:endParaRPr lang="cs-CZ" sz="3000" dirty="0" smtClean="0"/>
          </a:p>
          <a:p>
            <a:pPr marL="0" indent="0">
              <a:buNone/>
            </a:pPr>
            <a:r>
              <a:rPr lang="cs-CZ" sz="3000" i="1" dirty="0" smtClean="0">
                <a:solidFill>
                  <a:schemeClr val="accent6">
                    <a:lumMod val="75000"/>
                  </a:schemeClr>
                </a:solidFill>
              </a:rPr>
              <a:t>Jaká bouda? = nová (stojí před pod. jménem = </a:t>
            </a:r>
            <a:r>
              <a:rPr lang="cs-CZ" sz="3000" i="1" dirty="0" err="1" smtClean="0">
                <a:solidFill>
                  <a:schemeClr val="accent6">
                    <a:lumMod val="75000"/>
                  </a:schemeClr>
                </a:solidFill>
              </a:rPr>
              <a:t>Pks</a:t>
            </a:r>
            <a:r>
              <a:rPr lang="cs-CZ" sz="3000" i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sz="3000" i="1" dirty="0" smtClean="0">
                <a:solidFill>
                  <a:schemeClr val="accent6">
                    <a:lumMod val="75000"/>
                  </a:schemeClr>
                </a:solidFill>
              </a:rPr>
              <a:t>Pro koho bouda? = pro psa (stojí za pod. jménem = </a:t>
            </a:r>
            <a:r>
              <a:rPr lang="cs-CZ" sz="3000" i="1" dirty="0" err="1" smtClean="0">
                <a:solidFill>
                  <a:schemeClr val="accent6">
                    <a:lumMod val="75000"/>
                  </a:schemeClr>
                </a:solidFill>
              </a:rPr>
              <a:t>Pkn</a:t>
            </a:r>
            <a:r>
              <a:rPr lang="cs-CZ" sz="3000" i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cs-CZ" sz="30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46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7030A0"/>
                </a:solidFill>
              </a:rPr>
              <a:t>Rozvíjející větné členy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09328"/>
            <a:ext cx="8856984" cy="6048672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Předmět</a:t>
            </a:r>
            <a:r>
              <a:rPr lang="cs-CZ" dirty="0" smtClean="0"/>
              <a:t> (</a:t>
            </a:r>
            <a:r>
              <a:rPr lang="cs-CZ" dirty="0" err="1" smtClean="0"/>
              <a:t>Pt</a:t>
            </a:r>
            <a:r>
              <a:rPr lang="cs-CZ" dirty="0" smtClean="0"/>
              <a:t>) – ptáme se PÁDOVÝMI OTÁZKAMI + 			SLOVESEM (přísudkem)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Moje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C00000"/>
                </a:solidFill>
              </a:rPr>
              <a:t>babička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upekla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výborné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buchty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s mákem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>
                <a:solidFill>
                  <a:schemeClr val="accent6">
                    <a:lumMod val="75000"/>
                  </a:schemeClr>
                </a:solidFill>
              </a:rPr>
              <a:t>Jaká babička? = moje (stojí před pod. jménem = </a:t>
            </a:r>
            <a:r>
              <a:rPr lang="cs-CZ" i="1" dirty="0" err="1" smtClean="0">
                <a:solidFill>
                  <a:schemeClr val="accent6">
                    <a:lumMod val="75000"/>
                  </a:schemeClr>
                </a:solidFill>
              </a:rPr>
              <a:t>Pks</a:t>
            </a:r>
            <a:r>
              <a:rPr lang="cs-CZ" i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chemeClr val="accent6">
                    <a:lumMod val="75000"/>
                  </a:schemeClr>
                </a:solidFill>
              </a:rPr>
              <a:t>Koho, co upekla? = buchty (</a:t>
            </a:r>
            <a:r>
              <a:rPr lang="cs-CZ" i="1" dirty="0" err="1" smtClean="0">
                <a:solidFill>
                  <a:schemeClr val="accent6">
                    <a:lumMod val="75000"/>
                  </a:schemeClr>
                </a:solidFill>
              </a:rPr>
              <a:t>Pt</a:t>
            </a:r>
            <a:r>
              <a:rPr lang="cs-CZ" i="1" dirty="0" smtClean="0">
                <a:solidFill>
                  <a:schemeClr val="accent6">
                    <a:lumMod val="75000"/>
                  </a:schemeClr>
                </a:solidFill>
              </a:rPr>
              <a:t> 4.pád)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chemeClr val="accent6">
                    <a:lumMod val="75000"/>
                  </a:schemeClr>
                </a:solidFill>
              </a:rPr>
              <a:t>Jaké buchty? = výborné </a:t>
            </a:r>
            <a:r>
              <a:rPr lang="cs-CZ" sz="3000" i="1" dirty="0" smtClean="0">
                <a:solidFill>
                  <a:schemeClr val="accent6">
                    <a:lumMod val="75000"/>
                  </a:schemeClr>
                </a:solidFill>
              </a:rPr>
              <a:t>(stojí před pod. jménem = </a:t>
            </a:r>
            <a:r>
              <a:rPr lang="cs-CZ" sz="3000" i="1" dirty="0" err="1" smtClean="0">
                <a:solidFill>
                  <a:schemeClr val="accent6">
                    <a:lumMod val="75000"/>
                  </a:schemeClr>
                </a:solidFill>
              </a:rPr>
              <a:t>Pks</a:t>
            </a:r>
            <a:r>
              <a:rPr lang="cs-CZ" sz="3000" i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sz="3000" i="1" dirty="0" smtClean="0">
                <a:solidFill>
                  <a:schemeClr val="accent6">
                    <a:lumMod val="75000"/>
                  </a:schemeClr>
                </a:solidFill>
              </a:rPr>
              <a:t>Buchty s čím? = s mákem (stojí za pod. jménem = </a:t>
            </a:r>
            <a:r>
              <a:rPr lang="cs-CZ" sz="3000" i="1" dirty="0" err="1" smtClean="0">
                <a:solidFill>
                  <a:schemeClr val="accent6">
                    <a:lumMod val="75000"/>
                  </a:schemeClr>
                </a:solidFill>
              </a:rPr>
              <a:t>Pkn</a:t>
            </a:r>
            <a:r>
              <a:rPr lang="cs-CZ" sz="3000" i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cs-CZ" sz="30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22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rgbClr val="7030A0"/>
                </a:solidFill>
              </a:rPr>
              <a:t>Rozvíjející větné členy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04664"/>
            <a:ext cx="8928992" cy="640871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66"/>
                </a:solidFill>
              </a:rPr>
              <a:t>Příslovečné určení </a:t>
            </a:r>
            <a:r>
              <a:rPr lang="cs-CZ" dirty="0" smtClean="0"/>
              <a:t>– rozvíjí přísudek nebo jiné příslovečné určení</a:t>
            </a:r>
          </a:p>
          <a:p>
            <a:pPr marL="0" indent="0">
              <a:buNone/>
            </a:pPr>
            <a:r>
              <a:rPr lang="cs-CZ" dirty="0" smtClean="0"/>
              <a:t>			-má přednost před předmětem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smtClean="0">
                <a:solidFill>
                  <a:srgbClr val="FF0066"/>
                </a:solidFill>
              </a:rPr>
              <a:t>místa </a:t>
            </a:r>
            <a:r>
              <a:rPr lang="cs-CZ" dirty="0" smtClean="0"/>
              <a:t>(Pum) = KDE?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smtClean="0">
                <a:solidFill>
                  <a:srgbClr val="FF0066"/>
                </a:solidFill>
              </a:rPr>
              <a:t>času</a:t>
            </a:r>
            <a:r>
              <a:rPr lang="cs-CZ" dirty="0" smtClean="0"/>
              <a:t> (Puč) = KDY?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smtClean="0">
                <a:solidFill>
                  <a:srgbClr val="FF0066"/>
                </a:solidFill>
              </a:rPr>
              <a:t>způsobu</a:t>
            </a:r>
            <a:r>
              <a:rPr lang="cs-CZ" dirty="0" smtClean="0"/>
              <a:t> (</a:t>
            </a:r>
            <a:r>
              <a:rPr lang="cs-CZ" dirty="0" err="1" smtClean="0"/>
              <a:t>Puz</a:t>
            </a:r>
            <a:r>
              <a:rPr lang="cs-CZ" dirty="0" smtClean="0"/>
              <a:t>) = JAK?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smtClean="0">
                <a:solidFill>
                  <a:srgbClr val="FF0066"/>
                </a:solidFill>
              </a:rPr>
              <a:t>míry</a:t>
            </a:r>
            <a:r>
              <a:rPr lang="cs-CZ" dirty="0" smtClean="0"/>
              <a:t> (</a:t>
            </a:r>
            <a:r>
              <a:rPr lang="cs-CZ" dirty="0" err="1" smtClean="0"/>
              <a:t>Pumíry</a:t>
            </a:r>
            <a:r>
              <a:rPr lang="cs-CZ" dirty="0" smtClean="0"/>
              <a:t>) = JAK MOC?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smtClean="0">
                <a:solidFill>
                  <a:srgbClr val="FF0066"/>
                </a:solidFill>
              </a:rPr>
              <a:t>příčiny</a:t>
            </a:r>
            <a:r>
              <a:rPr lang="cs-CZ" dirty="0" smtClean="0"/>
              <a:t> (</a:t>
            </a:r>
            <a:r>
              <a:rPr lang="cs-CZ" dirty="0" err="1" smtClean="0"/>
              <a:t>Pupříč</a:t>
            </a:r>
            <a:r>
              <a:rPr lang="cs-CZ" dirty="0" smtClean="0"/>
              <a:t>.) = PROČ?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smtClean="0">
                <a:solidFill>
                  <a:srgbClr val="FF0066"/>
                </a:solidFill>
              </a:rPr>
              <a:t>účelu</a:t>
            </a:r>
            <a:r>
              <a:rPr lang="cs-CZ" dirty="0" smtClean="0"/>
              <a:t> (</a:t>
            </a:r>
            <a:r>
              <a:rPr lang="cs-CZ" dirty="0" err="1" smtClean="0"/>
              <a:t>Puúč</a:t>
            </a:r>
            <a:r>
              <a:rPr lang="cs-CZ" dirty="0" smtClean="0"/>
              <a:t>.) = PROČ?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smtClean="0">
                <a:solidFill>
                  <a:srgbClr val="FF0066"/>
                </a:solidFill>
              </a:rPr>
              <a:t>podmínky</a:t>
            </a:r>
            <a:r>
              <a:rPr lang="cs-CZ" dirty="0" smtClean="0"/>
              <a:t> (</a:t>
            </a:r>
            <a:r>
              <a:rPr lang="cs-CZ" dirty="0" err="1" smtClean="0"/>
              <a:t>Pupodm</a:t>
            </a:r>
            <a:r>
              <a:rPr lang="cs-CZ" dirty="0" smtClean="0"/>
              <a:t>.) = KDY, ZA JAKÉ PODMÍNKY?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smtClean="0">
                <a:solidFill>
                  <a:srgbClr val="FF0066"/>
                </a:solidFill>
              </a:rPr>
              <a:t>přípustky</a:t>
            </a:r>
            <a:r>
              <a:rPr lang="cs-CZ" dirty="0" smtClean="0"/>
              <a:t> (</a:t>
            </a:r>
            <a:r>
              <a:rPr lang="cs-CZ" dirty="0" err="1" smtClean="0"/>
              <a:t>Pupříp</a:t>
            </a:r>
            <a:r>
              <a:rPr lang="cs-CZ" dirty="0" smtClean="0"/>
              <a:t>.) = I PŘES CO?</a:t>
            </a:r>
          </a:p>
        </p:txBody>
      </p:sp>
    </p:spTree>
    <p:extLst>
      <p:ext uri="{BB962C8B-B14F-4D97-AF65-F5344CB8AC3E}">
        <p14:creationId xmlns:p14="http://schemas.microsoft.com/office/powerpoint/2010/main" val="20229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Procvičuj ústně – urči druh zvýrazněného příslovečného určení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07504" y="1268760"/>
            <a:ext cx="4608512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Práce mu šla </a:t>
            </a:r>
            <a:r>
              <a:rPr lang="cs-CZ" b="1" dirty="0" smtClean="0"/>
              <a:t>rychle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Pro nemoc </a:t>
            </a:r>
            <a:r>
              <a:rPr lang="cs-CZ" dirty="0" smtClean="0"/>
              <a:t>nemohl přijít.</a:t>
            </a:r>
          </a:p>
          <a:p>
            <a:pPr marL="0" indent="0">
              <a:buNone/>
            </a:pPr>
            <a:r>
              <a:rPr lang="cs-CZ" dirty="0" smtClean="0"/>
              <a:t>Vrátil se </a:t>
            </a:r>
            <a:r>
              <a:rPr lang="cs-CZ" b="1" dirty="0" smtClean="0"/>
              <a:t>z výletu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Ohromně</a:t>
            </a:r>
            <a:r>
              <a:rPr lang="cs-CZ" dirty="0" smtClean="0"/>
              <a:t> nás překvapil.</a:t>
            </a:r>
          </a:p>
          <a:p>
            <a:pPr marL="0" indent="0">
              <a:buNone/>
            </a:pPr>
            <a:r>
              <a:rPr lang="cs-CZ" b="1" dirty="0" smtClean="0"/>
              <a:t>Přes zákaz </a:t>
            </a:r>
            <a:r>
              <a:rPr lang="cs-CZ" dirty="0" smtClean="0"/>
              <a:t>šli do lesa.</a:t>
            </a:r>
          </a:p>
          <a:p>
            <a:pPr marL="0" indent="0">
              <a:buNone/>
            </a:pPr>
            <a:r>
              <a:rPr lang="cs-CZ" b="1" dirty="0" smtClean="0"/>
              <a:t>Brzy</a:t>
            </a:r>
            <a:r>
              <a:rPr lang="cs-CZ" dirty="0" smtClean="0"/>
              <a:t> budu hotov.</a:t>
            </a:r>
          </a:p>
          <a:p>
            <a:pPr marL="0" indent="0">
              <a:buNone/>
            </a:pPr>
            <a:r>
              <a:rPr lang="cs-CZ" b="1" dirty="0" smtClean="0"/>
              <a:t>Při</a:t>
            </a:r>
            <a:r>
              <a:rPr lang="cs-CZ" dirty="0" smtClean="0"/>
              <a:t> dobré </a:t>
            </a:r>
            <a:r>
              <a:rPr lang="cs-CZ" b="1" dirty="0" smtClean="0"/>
              <a:t>vůli</a:t>
            </a:r>
            <a:r>
              <a:rPr lang="cs-CZ" dirty="0" smtClean="0"/>
              <a:t> se dohodneme.</a:t>
            </a:r>
          </a:p>
          <a:p>
            <a:pPr marL="0" indent="0">
              <a:buNone/>
            </a:pPr>
            <a:r>
              <a:rPr lang="cs-CZ" dirty="0" smtClean="0"/>
              <a:t>Měl dceru </a:t>
            </a:r>
            <a:r>
              <a:rPr lang="cs-CZ" b="1" dirty="0" smtClean="0"/>
              <a:t>velmi</a:t>
            </a:r>
            <a:r>
              <a:rPr lang="cs-CZ" dirty="0" smtClean="0"/>
              <a:t> rád.</a:t>
            </a:r>
          </a:p>
          <a:p>
            <a:pPr marL="0" indent="0">
              <a:buNone/>
            </a:pPr>
            <a:r>
              <a:rPr lang="cs-CZ" dirty="0" smtClean="0"/>
              <a:t>Šel </a:t>
            </a:r>
            <a:r>
              <a:rPr lang="cs-CZ" b="1" dirty="0" smtClean="0"/>
              <a:t>k babičce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Dívky jely </a:t>
            </a:r>
            <a:r>
              <a:rPr lang="cs-CZ" b="1" dirty="0" smtClean="0"/>
              <a:t>nakoupit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C000"/>
                </a:solidFill>
              </a:rPr>
              <a:t>Způsob</a:t>
            </a:r>
            <a:r>
              <a:rPr lang="cs-CZ" dirty="0" smtClean="0"/>
              <a:t> (</a:t>
            </a:r>
            <a:r>
              <a:rPr lang="cs-CZ" dirty="0" err="1" smtClean="0"/>
              <a:t>Puz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92D050"/>
                </a:solidFill>
              </a:rPr>
              <a:t>Příčina</a:t>
            </a:r>
            <a:r>
              <a:rPr lang="cs-CZ" dirty="0" smtClean="0"/>
              <a:t> (</a:t>
            </a:r>
            <a:r>
              <a:rPr lang="cs-CZ" dirty="0" err="1" smtClean="0"/>
              <a:t>Pupříč</a:t>
            </a:r>
            <a:r>
              <a:rPr lang="cs-CZ" dirty="0" smtClean="0"/>
              <a:t>.)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Místo</a:t>
            </a:r>
            <a:r>
              <a:rPr lang="cs-CZ" dirty="0" smtClean="0"/>
              <a:t> (Pum)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Míra</a:t>
            </a:r>
            <a:r>
              <a:rPr lang="cs-CZ" dirty="0" smtClean="0"/>
              <a:t> (</a:t>
            </a:r>
            <a:r>
              <a:rPr lang="cs-CZ" dirty="0" err="1" smtClean="0"/>
              <a:t>Pumíry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FFFF"/>
                </a:solidFill>
              </a:rPr>
              <a:t>Přípustka</a:t>
            </a:r>
            <a:r>
              <a:rPr lang="cs-CZ" dirty="0" smtClean="0"/>
              <a:t> (</a:t>
            </a:r>
            <a:r>
              <a:rPr lang="cs-CZ" dirty="0" err="1" smtClean="0"/>
              <a:t>Pupříp</a:t>
            </a:r>
            <a:r>
              <a:rPr lang="cs-CZ" dirty="0" smtClean="0"/>
              <a:t>.)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Čas</a:t>
            </a:r>
            <a:r>
              <a:rPr lang="cs-CZ" dirty="0" smtClean="0"/>
              <a:t> (Puč)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Podmínka</a:t>
            </a:r>
            <a:r>
              <a:rPr lang="cs-CZ" dirty="0" smtClean="0"/>
              <a:t> (</a:t>
            </a:r>
            <a:r>
              <a:rPr lang="cs-CZ" dirty="0" err="1" smtClean="0"/>
              <a:t>Pupodm</a:t>
            </a:r>
            <a:r>
              <a:rPr lang="cs-CZ" dirty="0" smtClean="0"/>
              <a:t>.)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Míra</a:t>
            </a:r>
            <a:r>
              <a:rPr lang="cs-CZ" dirty="0" smtClean="0"/>
              <a:t> (</a:t>
            </a:r>
            <a:r>
              <a:rPr lang="cs-CZ" dirty="0" err="1" smtClean="0"/>
              <a:t>Pumíry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Místo</a:t>
            </a:r>
            <a:r>
              <a:rPr lang="cs-CZ" dirty="0" smtClean="0"/>
              <a:t> (Pum)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9900"/>
                </a:solidFill>
              </a:rPr>
              <a:t>Účel</a:t>
            </a:r>
            <a:r>
              <a:rPr lang="cs-CZ" dirty="0" smtClean="0"/>
              <a:t> (</a:t>
            </a:r>
            <a:r>
              <a:rPr lang="cs-CZ" dirty="0" err="1" smtClean="0"/>
              <a:t>Puúč</a:t>
            </a:r>
            <a:r>
              <a:rPr lang="cs-CZ" dirty="0" smtClean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25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Rozvíjející větné členy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619268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Doplněk</a:t>
            </a:r>
            <a:r>
              <a:rPr lang="cs-CZ" dirty="0" smtClean="0"/>
              <a:t> - vyjadřuje </a:t>
            </a:r>
            <a:r>
              <a:rPr lang="cs-CZ" dirty="0" smtClean="0"/>
              <a:t>vlastnost nebo stav, které má podstatné jméno za určitého děje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-r</a:t>
            </a:r>
            <a:r>
              <a:rPr lang="cs-CZ" dirty="0" smtClean="0"/>
              <a:t>ozvíjí </a:t>
            </a:r>
            <a:r>
              <a:rPr lang="cs-CZ" dirty="0" smtClean="0"/>
              <a:t>zároveň podstatné jméno (v platnosti podmětu nebo předmětu) a sloveso (přísudek)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	</a:t>
            </a:r>
            <a:r>
              <a:rPr lang="cs-CZ" dirty="0" smtClean="0"/>
              <a:t>-bývá vyjádřen</a:t>
            </a:r>
            <a:r>
              <a:rPr lang="cs-CZ" dirty="0" smtClean="0"/>
              <a:t>: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podstatným </a:t>
            </a:r>
            <a:r>
              <a:rPr lang="cs-CZ" dirty="0" smtClean="0"/>
              <a:t>jménem</a:t>
            </a:r>
          </a:p>
          <a:p>
            <a:pPr marL="0" indent="0" algn="ctr">
              <a:buNone/>
            </a:pPr>
            <a:r>
              <a:rPr lang="cs-CZ" dirty="0" smtClean="0"/>
              <a:t>David se vrátil </a:t>
            </a:r>
            <a:r>
              <a:rPr lang="cs-CZ" dirty="0" smtClean="0">
                <a:solidFill>
                  <a:srgbClr val="00B0F0"/>
                </a:solidFill>
              </a:rPr>
              <a:t>jako hrdina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:</a:t>
            </a:r>
            <a:r>
              <a:rPr lang="cs-CZ" dirty="0" smtClean="0"/>
              <a:t>přídavným </a:t>
            </a:r>
            <a:r>
              <a:rPr lang="cs-CZ" dirty="0" smtClean="0"/>
              <a:t>jménem</a:t>
            </a:r>
          </a:p>
          <a:p>
            <a:pPr marL="0" indent="0" algn="ctr">
              <a:buNone/>
            </a:pPr>
            <a:r>
              <a:rPr lang="cs-CZ" dirty="0" smtClean="0"/>
              <a:t>Petr zastihl otce </a:t>
            </a:r>
            <a:r>
              <a:rPr lang="cs-CZ" dirty="0" smtClean="0">
                <a:solidFill>
                  <a:srgbClr val="00B0F0"/>
                </a:solidFill>
              </a:rPr>
              <a:t>rozzlobeného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Bratr se vrátil </a:t>
            </a:r>
            <a:r>
              <a:rPr lang="cs-CZ" dirty="0" smtClean="0">
                <a:solidFill>
                  <a:srgbClr val="00B0F0"/>
                </a:solidFill>
              </a:rPr>
              <a:t>nemocen</a:t>
            </a:r>
            <a:r>
              <a:rPr lang="cs-CZ" dirty="0" smtClean="0"/>
              <a:t>. </a:t>
            </a:r>
            <a:r>
              <a:rPr lang="cs-CZ" sz="1600" dirty="0" smtClean="0"/>
              <a:t>(nemocen = jmenná tvar přídavného jména)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-stojí </a:t>
            </a:r>
            <a:r>
              <a:rPr lang="cs-CZ" dirty="0" smtClean="0"/>
              <a:t>často na konci věty</a:t>
            </a:r>
            <a:endParaRPr lang="cs-CZ" dirty="0"/>
          </a:p>
        </p:txBody>
      </p:sp>
      <p:sp>
        <p:nvSpPr>
          <p:cNvPr id="4" name="Volný tvar 3"/>
          <p:cNvSpPr/>
          <p:nvPr/>
        </p:nvSpPr>
        <p:spPr>
          <a:xfrm>
            <a:off x="3260585" y="2876994"/>
            <a:ext cx="2558716" cy="165357"/>
          </a:xfrm>
          <a:custGeom>
            <a:avLst/>
            <a:gdLst>
              <a:gd name="connsiteX0" fmla="*/ 2558716 w 2558716"/>
              <a:gd name="connsiteY0" fmla="*/ 306650 h 330714"/>
              <a:gd name="connsiteX1" fmla="*/ 2454443 w 2558716"/>
              <a:gd name="connsiteY1" fmla="*/ 274566 h 330714"/>
              <a:gd name="connsiteX2" fmla="*/ 2438400 w 2558716"/>
              <a:gd name="connsiteY2" fmla="*/ 258524 h 330714"/>
              <a:gd name="connsiteX3" fmla="*/ 2406316 w 2558716"/>
              <a:gd name="connsiteY3" fmla="*/ 250503 h 330714"/>
              <a:gd name="connsiteX4" fmla="*/ 2310064 w 2558716"/>
              <a:gd name="connsiteY4" fmla="*/ 210398 h 330714"/>
              <a:gd name="connsiteX5" fmla="*/ 2286000 w 2558716"/>
              <a:gd name="connsiteY5" fmla="*/ 194356 h 330714"/>
              <a:gd name="connsiteX6" fmla="*/ 2245895 w 2558716"/>
              <a:gd name="connsiteY6" fmla="*/ 178314 h 330714"/>
              <a:gd name="connsiteX7" fmla="*/ 2149643 w 2558716"/>
              <a:gd name="connsiteY7" fmla="*/ 154250 h 330714"/>
              <a:gd name="connsiteX8" fmla="*/ 2125579 w 2558716"/>
              <a:gd name="connsiteY8" fmla="*/ 138208 h 330714"/>
              <a:gd name="connsiteX9" fmla="*/ 2045369 w 2558716"/>
              <a:gd name="connsiteY9" fmla="*/ 122166 h 330714"/>
              <a:gd name="connsiteX10" fmla="*/ 2013285 w 2558716"/>
              <a:gd name="connsiteY10" fmla="*/ 114145 h 330714"/>
              <a:gd name="connsiteX11" fmla="*/ 1491916 w 2558716"/>
              <a:gd name="connsiteY11" fmla="*/ 106124 h 330714"/>
              <a:gd name="connsiteX12" fmla="*/ 826169 w 2558716"/>
              <a:gd name="connsiteY12" fmla="*/ 90082 h 330714"/>
              <a:gd name="connsiteX13" fmla="*/ 786064 w 2558716"/>
              <a:gd name="connsiteY13" fmla="*/ 82061 h 330714"/>
              <a:gd name="connsiteX14" fmla="*/ 689811 w 2558716"/>
              <a:gd name="connsiteY14" fmla="*/ 74040 h 330714"/>
              <a:gd name="connsiteX15" fmla="*/ 609600 w 2558716"/>
              <a:gd name="connsiteY15" fmla="*/ 57998 h 330714"/>
              <a:gd name="connsiteX16" fmla="*/ 553453 w 2558716"/>
              <a:gd name="connsiteY16" fmla="*/ 49977 h 330714"/>
              <a:gd name="connsiteX17" fmla="*/ 497306 w 2558716"/>
              <a:gd name="connsiteY17" fmla="*/ 33935 h 330714"/>
              <a:gd name="connsiteX18" fmla="*/ 409074 w 2558716"/>
              <a:gd name="connsiteY18" fmla="*/ 25914 h 330714"/>
              <a:gd name="connsiteX19" fmla="*/ 352927 w 2558716"/>
              <a:gd name="connsiteY19" fmla="*/ 9871 h 330714"/>
              <a:gd name="connsiteX20" fmla="*/ 144379 w 2558716"/>
              <a:gd name="connsiteY20" fmla="*/ 9871 h 330714"/>
              <a:gd name="connsiteX21" fmla="*/ 136358 w 2558716"/>
              <a:gd name="connsiteY21" fmla="*/ 33935 h 330714"/>
              <a:gd name="connsiteX22" fmla="*/ 120316 w 2558716"/>
              <a:gd name="connsiteY22" fmla="*/ 90082 h 330714"/>
              <a:gd name="connsiteX23" fmla="*/ 104274 w 2558716"/>
              <a:gd name="connsiteY23" fmla="*/ 114145 h 330714"/>
              <a:gd name="connsiteX24" fmla="*/ 88232 w 2558716"/>
              <a:gd name="connsiteY24" fmla="*/ 162271 h 330714"/>
              <a:gd name="connsiteX25" fmla="*/ 56148 w 2558716"/>
              <a:gd name="connsiteY25" fmla="*/ 210398 h 330714"/>
              <a:gd name="connsiteX26" fmla="*/ 48127 w 2558716"/>
              <a:gd name="connsiteY26" fmla="*/ 234461 h 330714"/>
              <a:gd name="connsiteX27" fmla="*/ 32085 w 2558716"/>
              <a:gd name="connsiteY27" fmla="*/ 258524 h 330714"/>
              <a:gd name="connsiteX28" fmla="*/ 24064 w 2558716"/>
              <a:gd name="connsiteY28" fmla="*/ 282587 h 330714"/>
              <a:gd name="connsiteX29" fmla="*/ 8022 w 2558716"/>
              <a:gd name="connsiteY29" fmla="*/ 306650 h 330714"/>
              <a:gd name="connsiteX30" fmla="*/ 0 w 2558716"/>
              <a:gd name="connsiteY30" fmla="*/ 330714 h 330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558716" h="330714">
                <a:moveTo>
                  <a:pt x="2558716" y="306650"/>
                </a:moveTo>
                <a:cubicBezTo>
                  <a:pt x="2523958" y="295955"/>
                  <a:pt x="2488208" y="288072"/>
                  <a:pt x="2454443" y="274566"/>
                </a:cubicBezTo>
                <a:cubicBezTo>
                  <a:pt x="2447421" y="271757"/>
                  <a:pt x="2445164" y="261906"/>
                  <a:pt x="2438400" y="258524"/>
                </a:cubicBezTo>
                <a:cubicBezTo>
                  <a:pt x="2428540" y="253594"/>
                  <a:pt x="2416638" y="254374"/>
                  <a:pt x="2406316" y="250503"/>
                </a:cubicBezTo>
                <a:cubicBezTo>
                  <a:pt x="2373771" y="238299"/>
                  <a:pt x="2338984" y="229678"/>
                  <a:pt x="2310064" y="210398"/>
                </a:cubicBezTo>
                <a:cubicBezTo>
                  <a:pt x="2302043" y="205051"/>
                  <a:pt x="2294623" y="198667"/>
                  <a:pt x="2286000" y="194356"/>
                </a:cubicBezTo>
                <a:cubicBezTo>
                  <a:pt x="2273122" y="187917"/>
                  <a:pt x="2259554" y="182867"/>
                  <a:pt x="2245895" y="178314"/>
                </a:cubicBezTo>
                <a:cubicBezTo>
                  <a:pt x="2201368" y="163471"/>
                  <a:pt x="2191515" y="162624"/>
                  <a:pt x="2149643" y="154250"/>
                </a:cubicBezTo>
                <a:cubicBezTo>
                  <a:pt x="2141622" y="148903"/>
                  <a:pt x="2134440" y="142005"/>
                  <a:pt x="2125579" y="138208"/>
                </a:cubicBezTo>
                <a:cubicBezTo>
                  <a:pt x="2109277" y="131221"/>
                  <a:pt x="2057810" y="124654"/>
                  <a:pt x="2045369" y="122166"/>
                </a:cubicBezTo>
                <a:cubicBezTo>
                  <a:pt x="2034559" y="120004"/>
                  <a:pt x="2024304" y="114464"/>
                  <a:pt x="2013285" y="114145"/>
                </a:cubicBezTo>
                <a:cubicBezTo>
                  <a:pt x="1839548" y="109109"/>
                  <a:pt x="1665706" y="108798"/>
                  <a:pt x="1491916" y="106124"/>
                </a:cubicBezTo>
                <a:cubicBezTo>
                  <a:pt x="1096806" y="84174"/>
                  <a:pt x="1674071" y="114308"/>
                  <a:pt x="826169" y="90082"/>
                </a:cubicBezTo>
                <a:cubicBezTo>
                  <a:pt x="812541" y="89693"/>
                  <a:pt x="799604" y="83654"/>
                  <a:pt x="786064" y="82061"/>
                </a:cubicBezTo>
                <a:cubicBezTo>
                  <a:pt x="754089" y="78299"/>
                  <a:pt x="721895" y="76714"/>
                  <a:pt x="689811" y="74040"/>
                </a:cubicBezTo>
                <a:cubicBezTo>
                  <a:pt x="663074" y="68693"/>
                  <a:pt x="636452" y="62736"/>
                  <a:pt x="609600" y="57998"/>
                </a:cubicBezTo>
                <a:cubicBezTo>
                  <a:pt x="590982" y="54712"/>
                  <a:pt x="571939" y="53938"/>
                  <a:pt x="553453" y="49977"/>
                </a:cubicBezTo>
                <a:cubicBezTo>
                  <a:pt x="534420" y="45899"/>
                  <a:pt x="516506" y="37135"/>
                  <a:pt x="497306" y="33935"/>
                </a:cubicBezTo>
                <a:cubicBezTo>
                  <a:pt x="468176" y="29080"/>
                  <a:pt x="438485" y="28588"/>
                  <a:pt x="409074" y="25914"/>
                </a:cubicBezTo>
                <a:cubicBezTo>
                  <a:pt x="390358" y="20566"/>
                  <a:pt x="372253" y="12190"/>
                  <a:pt x="352927" y="9871"/>
                </a:cubicBezTo>
                <a:cubicBezTo>
                  <a:pt x="230666" y="-4801"/>
                  <a:pt x="236859" y="-1689"/>
                  <a:pt x="144379" y="9871"/>
                </a:cubicBezTo>
                <a:cubicBezTo>
                  <a:pt x="141705" y="17892"/>
                  <a:pt x="138681" y="25805"/>
                  <a:pt x="136358" y="33935"/>
                </a:cubicBezTo>
                <a:cubicBezTo>
                  <a:pt x="132932" y="45928"/>
                  <a:pt x="126726" y="77261"/>
                  <a:pt x="120316" y="90082"/>
                </a:cubicBezTo>
                <a:cubicBezTo>
                  <a:pt x="116005" y="98704"/>
                  <a:pt x="108189" y="105336"/>
                  <a:pt x="104274" y="114145"/>
                </a:cubicBezTo>
                <a:cubicBezTo>
                  <a:pt x="97406" y="129597"/>
                  <a:pt x="97612" y="148201"/>
                  <a:pt x="88232" y="162271"/>
                </a:cubicBezTo>
                <a:cubicBezTo>
                  <a:pt x="77537" y="178313"/>
                  <a:pt x="62245" y="192107"/>
                  <a:pt x="56148" y="210398"/>
                </a:cubicBezTo>
                <a:cubicBezTo>
                  <a:pt x="53474" y="218419"/>
                  <a:pt x="51908" y="226899"/>
                  <a:pt x="48127" y="234461"/>
                </a:cubicBezTo>
                <a:cubicBezTo>
                  <a:pt x="43816" y="243083"/>
                  <a:pt x="36396" y="249902"/>
                  <a:pt x="32085" y="258524"/>
                </a:cubicBezTo>
                <a:cubicBezTo>
                  <a:pt x="28304" y="266086"/>
                  <a:pt x="27845" y="275025"/>
                  <a:pt x="24064" y="282587"/>
                </a:cubicBezTo>
                <a:cubicBezTo>
                  <a:pt x="19753" y="291209"/>
                  <a:pt x="12333" y="298028"/>
                  <a:pt x="8022" y="306650"/>
                </a:cubicBezTo>
                <a:cubicBezTo>
                  <a:pt x="4241" y="314213"/>
                  <a:pt x="0" y="330714"/>
                  <a:pt x="0" y="330714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olný tvar 4"/>
          <p:cNvSpPr/>
          <p:nvPr/>
        </p:nvSpPr>
        <p:spPr>
          <a:xfrm>
            <a:off x="3156083" y="2868261"/>
            <a:ext cx="256674" cy="248675"/>
          </a:xfrm>
          <a:custGeom>
            <a:avLst/>
            <a:gdLst>
              <a:gd name="connsiteX0" fmla="*/ 0 w 256674"/>
              <a:gd name="connsiteY0" fmla="*/ 0 h 248675"/>
              <a:gd name="connsiteX1" fmla="*/ 8021 w 256674"/>
              <a:gd name="connsiteY1" fmla="*/ 104274 h 248675"/>
              <a:gd name="connsiteX2" fmla="*/ 16042 w 256674"/>
              <a:gd name="connsiteY2" fmla="*/ 136358 h 248675"/>
              <a:gd name="connsiteX3" fmla="*/ 64169 w 256674"/>
              <a:gd name="connsiteY3" fmla="*/ 200526 h 248675"/>
              <a:gd name="connsiteX4" fmla="*/ 104274 w 256674"/>
              <a:gd name="connsiteY4" fmla="*/ 240631 h 248675"/>
              <a:gd name="connsiteX5" fmla="*/ 144379 w 256674"/>
              <a:gd name="connsiteY5" fmla="*/ 200526 h 248675"/>
              <a:gd name="connsiteX6" fmla="*/ 168442 w 256674"/>
              <a:gd name="connsiteY6" fmla="*/ 176463 h 248675"/>
              <a:gd name="connsiteX7" fmla="*/ 192505 w 256674"/>
              <a:gd name="connsiteY7" fmla="*/ 168442 h 248675"/>
              <a:gd name="connsiteX8" fmla="*/ 240632 w 256674"/>
              <a:gd name="connsiteY8" fmla="*/ 136358 h 248675"/>
              <a:gd name="connsiteX9" fmla="*/ 256674 w 256674"/>
              <a:gd name="connsiteY9" fmla="*/ 112295 h 248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6674" h="248675">
                <a:moveTo>
                  <a:pt x="0" y="0"/>
                </a:moveTo>
                <a:cubicBezTo>
                  <a:pt x="2674" y="34758"/>
                  <a:pt x="3948" y="69652"/>
                  <a:pt x="8021" y="104274"/>
                </a:cubicBezTo>
                <a:cubicBezTo>
                  <a:pt x="9309" y="115222"/>
                  <a:pt x="11112" y="126498"/>
                  <a:pt x="16042" y="136358"/>
                </a:cubicBezTo>
                <a:cubicBezTo>
                  <a:pt x="34183" y="172639"/>
                  <a:pt x="41607" y="177966"/>
                  <a:pt x="64169" y="200526"/>
                </a:cubicBezTo>
                <a:cubicBezTo>
                  <a:pt x="82885" y="256674"/>
                  <a:pt x="64169" y="254001"/>
                  <a:pt x="104274" y="240631"/>
                </a:cubicBezTo>
                <a:cubicBezTo>
                  <a:pt x="133684" y="196515"/>
                  <a:pt x="104274" y="233947"/>
                  <a:pt x="144379" y="200526"/>
                </a:cubicBezTo>
                <a:cubicBezTo>
                  <a:pt x="153093" y="193264"/>
                  <a:pt x="159004" y="182755"/>
                  <a:pt x="168442" y="176463"/>
                </a:cubicBezTo>
                <a:cubicBezTo>
                  <a:pt x="175477" y="171773"/>
                  <a:pt x="185114" y="172548"/>
                  <a:pt x="192505" y="168442"/>
                </a:cubicBezTo>
                <a:cubicBezTo>
                  <a:pt x="209359" y="159079"/>
                  <a:pt x="240632" y="136358"/>
                  <a:pt x="240632" y="136358"/>
                </a:cubicBezTo>
                <a:lnTo>
                  <a:pt x="256674" y="112295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4299237" y="3336395"/>
            <a:ext cx="1107283" cy="176463"/>
          </a:xfrm>
          <a:custGeom>
            <a:avLst/>
            <a:gdLst>
              <a:gd name="connsiteX0" fmla="*/ 1107283 w 1107283"/>
              <a:gd name="connsiteY0" fmla="*/ 48127 h 176463"/>
              <a:gd name="connsiteX1" fmla="*/ 1083220 w 1107283"/>
              <a:gd name="connsiteY1" fmla="*/ 88232 h 176463"/>
              <a:gd name="connsiteX2" fmla="*/ 1019052 w 1107283"/>
              <a:gd name="connsiteY2" fmla="*/ 112295 h 176463"/>
              <a:gd name="connsiteX3" fmla="*/ 994988 w 1107283"/>
              <a:gd name="connsiteY3" fmla="*/ 120316 h 176463"/>
              <a:gd name="connsiteX4" fmla="*/ 962904 w 1107283"/>
              <a:gd name="connsiteY4" fmla="*/ 128337 h 176463"/>
              <a:gd name="connsiteX5" fmla="*/ 874673 w 1107283"/>
              <a:gd name="connsiteY5" fmla="*/ 152400 h 176463"/>
              <a:gd name="connsiteX6" fmla="*/ 834567 w 1107283"/>
              <a:gd name="connsiteY6" fmla="*/ 160421 h 176463"/>
              <a:gd name="connsiteX7" fmla="*/ 770399 w 1107283"/>
              <a:gd name="connsiteY7" fmla="*/ 176463 h 176463"/>
              <a:gd name="connsiteX8" fmla="*/ 72567 w 1107283"/>
              <a:gd name="connsiteY8" fmla="*/ 168442 h 176463"/>
              <a:gd name="connsiteX9" fmla="*/ 24441 w 1107283"/>
              <a:gd name="connsiteY9" fmla="*/ 144379 h 176463"/>
              <a:gd name="connsiteX10" fmla="*/ 8399 w 1107283"/>
              <a:gd name="connsiteY10" fmla="*/ 120316 h 176463"/>
              <a:gd name="connsiteX11" fmla="*/ 378 w 1107283"/>
              <a:gd name="connsiteY11" fmla="*/ 0 h 17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7283" h="176463">
                <a:moveTo>
                  <a:pt x="1107283" y="48127"/>
                </a:moveTo>
                <a:cubicBezTo>
                  <a:pt x="1099262" y="61495"/>
                  <a:pt x="1093366" y="76395"/>
                  <a:pt x="1083220" y="88232"/>
                </a:cubicBezTo>
                <a:cubicBezTo>
                  <a:pt x="1065215" y="109238"/>
                  <a:pt x="1044001" y="106058"/>
                  <a:pt x="1019052" y="112295"/>
                </a:cubicBezTo>
                <a:cubicBezTo>
                  <a:pt x="1010849" y="114346"/>
                  <a:pt x="1003118" y="117993"/>
                  <a:pt x="994988" y="120316"/>
                </a:cubicBezTo>
                <a:cubicBezTo>
                  <a:pt x="984388" y="123344"/>
                  <a:pt x="973504" y="125309"/>
                  <a:pt x="962904" y="128337"/>
                </a:cubicBezTo>
                <a:cubicBezTo>
                  <a:pt x="909128" y="143702"/>
                  <a:pt x="969984" y="133338"/>
                  <a:pt x="874673" y="152400"/>
                </a:cubicBezTo>
                <a:cubicBezTo>
                  <a:pt x="861304" y="155074"/>
                  <a:pt x="847851" y="157355"/>
                  <a:pt x="834567" y="160421"/>
                </a:cubicBezTo>
                <a:cubicBezTo>
                  <a:pt x="813084" y="165379"/>
                  <a:pt x="770399" y="176463"/>
                  <a:pt x="770399" y="176463"/>
                </a:cubicBezTo>
                <a:lnTo>
                  <a:pt x="72567" y="168442"/>
                </a:lnTo>
                <a:cubicBezTo>
                  <a:pt x="55390" y="168060"/>
                  <a:pt x="37260" y="152925"/>
                  <a:pt x="24441" y="144379"/>
                </a:cubicBezTo>
                <a:cubicBezTo>
                  <a:pt x="19094" y="136358"/>
                  <a:pt x="11169" y="129549"/>
                  <a:pt x="8399" y="120316"/>
                </a:cubicBezTo>
                <a:cubicBezTo>
                  <a:pt x="-2647" y="83496"/>
                  <a:pt x="378" y="37251"/>
                  <a:pt x="378" y="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222101" y="3259795"/>
            <a:ext cx="224655" cy="208838"/>
          </a:xfrm>
          <a:custGeom>
            <a:avLst/>
            <a:gdLst>
              <a:gd name="connsiteX0" fmla="*/ 0 w 224655"/>
              <a:gd name="connsiteY0" fmla="*/ 208838 h 208838"/>
              <a:gd name="connsiteX1" fmla="*/ 16042 w 224655"/>
              <a:gd name="connsiteY1" fmla="*/ 168733 h 208838"/>
              <a:gd name="connsiteX2" fmla="*/ 48127 w 224655"/>
              <a:gd name="connsiteY2" fmla="*/ 128628 h 208838"/>
              <a:gd name="connsiteX3" fmla="*/ 64169 w 224655"/>
              <a:gd name="connsiteY3" fmla="*/ 104565 h 208838"/>
              <a:gd name="connsiteX4" fmla="*/ 72190 w 224655"/>
              <a:gd name="connsiteY4" fmla="*/ 80501 h 208838"/>
              <a:gd name="connsiteX5" fmla="*/ 104274 w 224655"/>
              <a:gd name="connsiteY5" fmla="*/ 32375 h 208838"/>
              <a:gd name="connsiteX6" fmla="*/ 112295 w 224655"/>
              <a:gd name="connsiteY6" fmla="*/ 291 h 208838"/>
              <a:gd name="connsiteX7" fmla="*/ 136358 w 224655"/>
              <a:gd name="connsiteY7" fmla="*/ 24354 h 208838"/>
              <a:gd name="connsiteX8" fmla="*/ 144379 w 224655"/>
              <a:gd name="connsiteY8" fmla="*/ 48417 h 208838"/>
              <a:gd name="connsiteX9" fmla="*/ 184484 w 224655"/>
              <a:gd name="connsiteY9" fmla="*/ 88522 h 208838"/>
              <a:gd name="connsiteX10" fmla="*/ 200527 w 224655"/>
              <a:gd name="connsiteY10" fmla="*/ 112586 h 208838"/>
              <a:gd name="connsiteX11" fmla="*/ 224590 w 224655"/>
              <a:gd name="connsiteY11" fmla="*/ 128628 h 208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4655" h="208838">
                <a:moveTo>
                  <a:pt x="0" y="208838"/>
                </a:moveTo>
                <a:cubicBezTo>
                  <a:pt x="5347" y="195470"/>
                  <a:pt x="9603" y="181611"/>
                  <a:pt x="16042" y="168733"/>
                </a:cubicBezTo>
                <a:cubicBezTo>
                  <a:pt x="32502" y="135813"/>
                  <a:pt x="28230" y="153498"/>
                  <a:pt x="48127" y="128628"/>
                </a:cubicBezTo>
                <a:cubicBezTo>
                  <a:pt x="54149" y="121100"/>
                  <a:pt x="58822" y="112586"/>
                  <a:pt x="64169" y="104565"/>
                </a:cubicBezTo>
                <a:cubicBezTo>
                  <a:pt x="66843" y="96544"/>
                  <a:pt x="68084" y="87892"/>
                  <a:pt x="72190" y="80501"/>
                </a:cubicBezTo>
                <a:cubicBezTo>
                  <a:pt x="81553" y="63647"/>
                  <a:pt x="104274" y="32375"/>
                  <a:pt x="104274" y="32375"/>
                </a:cubicBezTo>
                <a:cubicBezTo>
                  <a:pt x="106948" y="21680"/>
                  <a:pt x="101600" y="2965"/>
                  <a:pt x="112295" y="291"/>
                </a:cubicBezTo>
                <a:cubicBezTo>
                  <a:pt x="123300" y="-2460"/>
                  <a:pt x="130066" y="14916"/>
                  <a:pt x="136358" y="24354"/>
                </a:cubicBezTo>
                <a:cubicBezTo>
                  <a:pt x="141048" y="31389"/>
                  <a:pt x="140598" y="40855"/>
                  <a:pt x="144379" y="48417"/>
                </a:cubicBezTo>
                <a:cubicBezTo>
                  <a:pt x="157747" y="75154"/>
                  <a:pt x="160421" y="72480"/>
                  <a:pt x="184484" y="88522"/>
                </a:cubicBezTo>
                <a:cubicBezTo>
                  <a:pt x="189832" y="96543"/>
                  <a:pt x="192999" y="106564"/>
                  <a:pt x="200527" y="112586"/>
                </a:cubicBezTo>
                <a:cubicBezTo>
                  <a:pt x="227126" y="133866"/>
                  <a:pt x="224590" y="108227"/>
                  <a:pt x="224590" y="128628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4394067" y="3791054"/>
            <a:ext cx="1395687" cy="216569"/>
          </a:xfrm>
          <a:custGeom>
            <a:avLst/>
            <a:gdLst>
              <a:gd name="connsiteX0" fmla="*/ 1395687 w 1395687"/>
              <a:gd name="connsiteY0" fmla="*/ 176463 h 216569"/>
              <a:gd name="connsiteX1" fmla="*/ 1355581 w 1395687"/>
              <a:gd name="connsiteY1" fmla="*/ 144379 h 216569"/>
              <a:gd name="connsiteX2" fmla="*/ 1283392 w 1395687"/>
              <a:gd name="connsiteY2" fmla="*/ 96253 h 216569"/>
              <a:gd name="connsiteX3" fmla="*/ 1235265 w 1395687"/>
              <a:gd name="connsiteY3" fmla="*/ 64169 h 216569"/>
              <a:gd name="connsiteX4" fmla="*/ 1179118 w 1395687"/>
              <a:gd name="connsiteY4" fmla="*/ 48127 h 216569"/>
              <a:gd name="connsiteX5" fmla="*/ 1090887 w 1395687"/>
              <a:gd name="connsiteY5" fmla="*/ 40105 h 216569"/>
              <a:gd name="connsiteX6" fmla="*/ 962550 w 1395687"/>
              <a:gd name="connsiteY6" fmla="*/ 24063 h 216569"/>
              <a:gd name="connsiteX7" fmla="*/ 866297 w 1395687"/>
              <a:gd name="connsiteY7" fmla="*/ 8021 h 216569"/>
              <a:gd name="connsiteX8" fmla="*/ 826192 w 1395687"/>
              <a:gd name="connsiteY8" fmla="*/ 0 h 216569"/>
              <a:gd name="connsiteX9" fmla="*/ 200550 w 1395687"/>
              <a:gd name="connsiteY9" fmla="*/ 8021 h 216569"/>
              <a:gd name="connsiteX10" fmla="*/ 120339 w 1395687"/>
              <a:gd name="connsiteY10" fmla="*/ 32084 h 216569"/>
              <a:gd name="connsiteX11" fmla="*/ 96276 w 1395687"/>
              <a:gd name="connsiteY11" fmla="*/ 40105 h 216569"/>
              <a:gd name="connsiteX12" fmla="*/ 72213 w 1395687"/>
              <a:gd name="connsiteY12" fmla="*/ 56148 h 216569"/>
              <a:gd name="connsiteX13" fmla="*/ 32108 w 1395687"/>
              <a:gd name="connsiteY13" fmla="*/ 104274 h 216569"/>
              <a:gd name="connsiteX14" fmla="*/ 8044 w 1395687"/>
              <a:gd name="connsiteY14" fmla="*/ 152400 h 216569"/>
              <a:gd name="connsiteX15" fmla="*/ 23 w 1395687"/>
              <a:gd name="connsiteY15" fmla="*/ 216569 h 216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95687" h="216569">
                <a:moveTo>
                  <a:pt x="1395687" y="176463"/>
                </a:moveTo>
                <a:cubicBezTo>
                  <a:pt x="1382318" y="165768"/>
                  <a:pt x="1369427" y="154448"/>
                  <a:pt x="1355581" y="144379"/>
                </a:cubicBezTo>
                <a:lnTo>
                  <a:pt x="1283392" y="96253"/>
                </a:lnTo>
                <a:lnTo>
                  <a:pt x="1235265" y="64169"/>
                </a:lnTo>
                <a:cubicBezTo>
                  <a:pt x="1218767" y="58670"/>
                  <a:pt x="1195905" y="50365"/>
                  <a:pt x="1179118" y="48127"/>
                </a:cubicBezTo>
                <a:cubicBezTo>
                  <a:pt x="1149845" y="44224"/>
                  <a:pt x="1120272" y="43044"/>
                  <a:pt x="1090887" y="40105"/>
                </a:cubicBezTo>
                <a:cubicBezTo>
                  <a:pt x="1023482" y="33364"/>
                  <a:pt x="1024256" y="32878"/>
                  <a:pt x="962550" y="24063"/>
                </a:cubicBezTo>
                <a:cubicBezTo>
                  <a:pt x="910827" y="6822"/>
                  <a:pt x="960322" y="21453"/>
                  <a:pt x="866297" y="8021"/>
                </a:cubicBezTo>
                <a:cubicBezTo>
                  <a:pt x="852801" y="6093"/>
                  <a:pt x="839560" y="2674"/>
                  <a:pt x="826192" y="0"/>
                </a:cubicBezTo>
                <a:lnTo>
                  <a:pt x="200550" y="8021"/>
                </a:lnTo>
                <a:cubicBezTo>
                  <a:pt x="187469" y="8340"/>
                  <a:pt x="124610" y="30660"/>
                  <a:pt x="120339" y="32084"/>
                </a:cubicBezTo>
                <a:lnTo>
                  <a:pt x="96276" y="40105"/>
                </a:lnTo>
                <a:cubicBezTo>
                  <a:pt x="88255" y="45453"/>
                  <a:pt x="79619" y="49976"/>
                  <a:pt x="72213" y="56148"/>
                </a:cubicBezTo>
                <a:cubicBezTo>
                  <a:pt x="57008" y="68819"/>
                  <a:pt x="41122" y="86247"/>
                  <a:pt x="32108" y="104274"/>
                </a:cubicBezTo>
                <a:cubicBezTo>
                  <a:pt x="-1096" y="170683"/>
                  <a:pt x="54015" y="83447"/>
                  <a:pt x="8044" y="152400"/>
                </a:cubicBezTo>
                <a:cubicBezTo>
                  <a:pt x="-856" y="205802"/>
                  <a:pt x="23" y="184263"/>
                  <a:pt x="23" y="216569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4232619" y="3899338"/>
            <a:ext cx="248653" cy="240632"/>
          </a:xfrm>
          <a:custGeom>
            <a:avLst/>
            <a:gdLst>
              <a:gd name="connsiteX0" fmla="*/ 0 w 248653"/>
              <a:gd name="connsiteY0" fmla="*/ 0 h 240632"/>
              <a:gd name="connsiteX1" fmla="*/ 24063 w 248653"/>
              <a:gd name="connsiteY1" fmla="*/ 64169 h 240632"/>
              <a:gd name="connsiteX2" fmla="*/ 32084 w 248653"/>
              <a:gd name="connsiteY2" fmla="*/ 88232 h 240632"/>
              <a:gd name="connsiteX3" fmla="*/ 40105 w 248653"/>
              <a:gd name="connsiteY3" fmla="*/ 120316 h 240632"/>
              <a:gd name="connsiteX4" fmla="*/ 72189 w 248653"/>
              <a:gd name="connsiteY4" fmla="*/ 168443 h 240632"/>
              <a:gd name="connsiteX5" fmla="*/ 88231 w 248653"/>
              <a:gd name="connsiteY5" fmla="*/ 192506 h 240632"/>
              <a:gd name="connsiteX6" fmla="*/ 112295 w 248653"/>
              <a:gd name="connsiteY6" fmla="*/ 240632 h 240632"/>
              <a:gd name="connsiteX7" fmla="*/ 168442 w 248653"/>
              <a:gd name="connsiteY7" fmla="*/ 152400 h 240632"/>
              <a:gd name="connsiteX8" fmla="*/ 184484 w 248653"/>
              <a:gd name="connsiteY8" fmla="*/ 128337 h 240632"/>
              <a:gd name="connsiteX9" fmla="*/ 232610 w 248653"/>
              <a:gd name="connsiteY9" fmla="*/ 112295 h 240632"/>
              <a:gd name="connsiteX10" fmla="*/ 248653 w 248653"/>
              <a:gd name="connsiteY10" fmla="*/ 104274 h 240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8653" h="240632">
                <a:moveTo>
                  <a:pt x="0" y="0"/>
                </a:moveTo>
                <a:cubicBezTo>
                  <a:pt x="15475" y="77377"/>
                  <a:pt x="-3475" y="9092"/>
                  <a:pt x="24063" y="64169"/>
                </a:cubicBezTo>
                <a:cubicBezTo>
                  <a:pt x="27844" y="71731"/>
                  <a:pt x="29761" y="80102"/>
                  <a:pt x="32084" y="88232"/>
                </a:cubicBezTo>
                <a:cubicBezTo>
                  <a:pt x="35112" y="98832"/>
                  <a:pt x="35175" y="110456"/>
                  <a:pt x="40105" y="120316"/>
                </a:cubicBezTo>
                <a:cubicBezTo>
                  <a:pt x="48727" y="137561"/>
                  <a:pt x="61494" y="152401"/>
                  <a:pt x="72189" y="168443"/>
                </a:cubicBezTo>
                <a:cubicBezTo>
                  <a:pt x="77536" y="176464"/>
                  <a:pt x="85182" y="183361"/>
                  <a:pt x="88231" y="192506"/>
                </a:cubicBezTo>
                <a:cubicBezTo>
                  <a:pt x="99302" y="225714"/>
                  <a:pt x="91563" y="209534"/>
                  <a:pt x="112295" y="240632"/>
                </a:cubicBezTo>
                <a:cubicBezTo>
                  <a:pt x="149836" y="128008"/>
                  <a:pt x="99027" y="256522"/>
                  <a:pt x="168442" y="152400"/>
                </a:cubicBezTo>
                <a:cubicBezTo>
                  <a:pt x="173789" y="144379"/>
                  <a:pt x="176309" y="133446"/>
                  <a:pt x="184484" y="128337"/>
                </a:cubicBezTo>
                <a:cubicBezTo>
                  <a:pt x="198823" y="119375"/>
                  <a:pt x="217485" y="119857"/>
                  <a:pt x="232610" y="112295"/>
                </a:cubicBezTo>
                <a:lnTo>
                  <a:pt x="248653" y="104274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3368899" y="4380602"/>
            <a:ext cx="2440896" cy="200526"/>
          </a:xfrm>
          <a:custGeom>
            <a:avLst/>
            <a:gdLst>
              <a:gd name="connsiteX0" fmla="*/ 2440896 w 2440896"/>
              <a:gd name="connsiteY0" fmla="*/ 48126 h 200526"/>
              <a:gd name="connsiteX1" fmla="*/ 2344644 w 2440896"/>
              <a:gd name="connsiteY1" fmla="*/ 64168 h 200526"/>
              <a:gd name="connsiteX2" fmla="*/ 2200265 w 2440896"/>
              <a:gd name="connsiteY2" fmla="*/ 80211 h 200526"/>
              <a:gd name="connsiteX3" fmla="*/ 2128075 w 2440896"/>
              <a:gd name="connsiteY3" fmla="*/ 96253 h 200526"/>
              <a:gd name="connsiteX4" fmla="*/ 2007759 w 2440896"/>
              <a:gd name="connsiteY4" fmla="*/ 112295 h 200526"/>
              <a:gd name="connsiteX5" fmla="*/ 1967654 w 2440896"/>
              <a:gd name="connsiteY5" fmla="*/ 120316 h 200526"/>
              <a:gd name="connsiteX6" fmla="*/ 636159 w 2440896"/>
              <a:gd name="connsiteY6" fmla="*/ 128337 h 200526"/>
              <a:gd name="connsiteX7" fmla="*/ 539907 w 2440896"/>
              <a:gd name="connsiteY7" fmla="*/ 144379 h 200526"/>
              <a:gd name="connsiteX8" fmla="*/ 515844 w 2440896"/>
              <a:gd name="connsiteY8" fmla="*/ 152400 h 200526"/>
              <a:gd name="connsiteX9" fmla="*/ 475738 w 2440896"/>
              <a:gd name="connsiteY9" fmla="*/ 160421 h 200526"/>
              <a:gd name="connsiteX10" fmla="*/ 443654 w 2440896"/>
              <a:gd name="connsiteY10" fmla="*/ 168442 h 200526"/>
              <a:gd name="connsiteX11" fmla="*/ 419591 w 2440896"/>
              <a:gd name="connsiteY11" fmla="*/ 176463 h 200526"/>
              <a:gd name="connsiteX12" fmla="*/ 323338 w 2440896"/>
              <a:gd name="connsiteY12" fmla="*/ 192505 h 200526"/>
              <a:gd name="connsiteX13" fmla="*/ 291254 w 2440896"/>
              <a:gd name="connsiteY13" fmla="*/ 200526 h 200526"/>
              <a:gd name="connsiteX14" fmla="*/ 90728 w 2440896"/>
              <a:gd name="connsiteY14" fmla="*/ 192505 h 200526"/>
              <a:gd name="connsiteX15" fmla="*/ 42601 w 2440896"/>
              <a:gd name="connsiteY15" fmla="*/ 168442 h 200526"/>
              <a:gd name="connsiteX16" fmla="*/ 18538 w 2440896"/>
              <a:gd name="connsiteY16" fmla="*/ 160421 h 200526"/>
              <a:gd name="connsiteX17" fmla="*/ 2496 w 2440896"/>
              <a:gd name="connsiteY17" fmla="*/ 0 h 200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40896" h="200526">
                <a:moveTo>
                  <a:pt x="2440896" y="48126"/>
                </a:moveTo>
                <a:cubicBezTo>
                  <a:pt x="2408812" y="53473"/>
                  <a:pt x="2376919" y="60133"/>
                  <a:pt x="2344644" y="64168"/>
                </a:cubicBezTo>
                <a:cubicBezTo>
                  <a:pt x="2191884" y="83264"/>
                  <a:pt x="2300506" y="61986"/>
                  <a:pt x="2200265" y="80211"/>
                </a:cubicBezTo>
                <a:cubicBezTo>
                  <a:pt x="2046168" y="108228"/>
                  <a:pt x="2256816" y="70505"/>
                  <a:pt x="2128075" y="96253"/>
                </a:cubicBezTo>
                <a:cubicBezTo>
                  <a:pt x="2065100" y="108848"/>
                  <a:pt x="2082666" y="101594"/>
                  <a:pt x="2007759" y="112295"/>
                </a:cubicBezTo>
                <a:cubicBezTo>
                  <a:pt x="1994263" y="114223"/>
                  <a:pt x="1981286" y="120157"/>
                  <a:pt x="1967654" y="120316"/>
                </a:cubicBezTo>
                <a:lnTo>
                  <a:pt x="636159" y="128337"/>
                </a:lnTo>
                <a:cubicBezTo>
                  <a:pt x="551154" y="149588"/>
                  <a:pt x="677603" y="119343"/>
                  <a:pt x="539907" y="144379"/>
                </a:cubicBezTo>
                <a:cubicBezTo>
                  <a:pt x="531589" y="145891"/>
                  <a:pt x="524046" y="150349"/>
                  <a:pt x="515844" y="152400"/>
                </a:cubicBezTo>
                <a:cubicBezTo>
                  <a:pt x="502618" y="155707"/>
                  <a:pt x="489047" y="157464"/>
                  <a:pt x="475738" y="160421"/>
                </a:cubicBezTo>
                <a:cubicBezTo>
                  <a:pt x="464977" y="162812"/>
                  <a:pt x="454254" y="165414"/>
                  <a:pt x="443654" y="168442"/>
                </a:cubicBezTo>
                <a:cubicBezTo>
                  <a:pt x="435524" y="170765"/>
                  <a:pt x="427793" y="174412"/>
                  <a:pt x="419591" y="176463"/>
                </a:cubicBezTo>
                <a:cubicBezTo>
                  <a:pt x="375255" y="187547"/>
                  <a:pt x="373141" y="183450"/>
                  <a:pt x="323338" y="192505"/>
                </a:cubicBezTo>
                <a:cubicBezTo>
                  <a:pt x="312492" y="194477"/>
                  <a:pt x="301949" y="197852"/>
                  <a:pt x="291254" y="200526"/>
                </a:cubicBezTo>
                <a:cubicBezTo>
                  <a:pt x="224412" y="197852"/>
                  <a:pt x="157453" y="197271"/>
                  <a:pt x="90728" y="192505"/>
                </a:cubicBezTo>
                <a:cubicBezTo>
                  <a:pt x="67208" y="190825"/>
                  <a:pt x="62653" y="178468"/>
                  <a:pt x="42601" y="168442"/>
                </a:cubicBezTo>
                <a:cubicBezTo>
                  <a:pt x="35039" y="164661"/>
                  <a:pt x="26559" y="163095"/>
                  <a:pt x="18538" y="160421"/>
                </a:cubicBezTo>
                <a:cubicBezTo>
                  <a:pt x="-9341" y="76784"/>
                  <a:pt x="2496" y="129205"/>
                  <a:pt x="2496" y="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3244544" y="4341949"/>
            <a:ext cx="248710" cy="216568"/>
          </a:xfrm>
          <a:custGeom>
            <a:avLst/>
            <a:gdLst>
              <a:gd name="connsiteX0" fmla="*/ 0 w 248710"/>
              <a:gd name="connsiteY0" fmla="*/ 216568 h 216568"/>
              <a:gd name="connsiteX1" fmla="*/ 32085 w 248710"/>
              <a:gd name="connsiteY1" fmla="*/ 144379 h 216568"/>
              <a:gd name="connsiteX2" fmla="*/ 56148 w 248710"/>
              <a:gd name="connsiteY2" fmla="*/ 120316 h 216568"/>
              <a:gd name="connsiteX3" fmla="*/ 72190 w 248710"/>
              <a:gd name="connsiteY3" fmla="*/ 96253 h 216568"/>
              <a:gd name="connsiteX4" fmla="*/ 80211 w 248710"/>
              <a:gd name="connsiteY4" fmla="*/ 72189 h 216568"/>
              <a:gd name="connsiteX5" fmla="*/ 120316 w 248710"/>
              <a:gd name="connsiteY5" fmla="*/ 0 h 216568"/>
              <a:gd name="connsiteX6" fmla="*/ 176464 w 248710"/>
              <a:gd name="connsiteY6" fmla="*/ 16042 h 216568"/>
              <a:gd name="connsiteX7" fmla="*/ 192506 w 248710"/>
              <a:gd name="connsiteY7" fmla="*/ 40105 h 216568"/>
              <a:gd name="connsiteX8" fmla="*/ 216569 w 248710"/>
              <a:gd name="connsiteY8" fmla="*/ 64168 h 216568"/>
              <a:gd name="connsiteX9" fmla="*/ 232611 w 248710"/>
              <a:gd name="connsiteY9" fmla="*/ 88231 h 216568"/>
              <a:gd name="connsiteX10" fmla="*/ 248653 w 248710"/>
              <a:gd name="connsiteY10" fmla="*/ 112295 h 216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8710" h="216568">
                <a:moveTo>
                  <a:pt x="0" y="216568"/>
                </a:moveTo>
                <a:cubicBezTo>
                  <a:pt x="5716" y="202279"/>
                  <a:pt x="21868" y="158683"/>
                  <a:pt x="32085" y="144379"/>
                </a:cubicBezTo>
                <a:cubicBezTo>
                  <a:pt x="38678" y="135148"/>
                  <a:pt x="48886" y="129030"/>
                  <a:pt x="56148" y="120316"/>
                </a:cubicBezTo>
                <a:cubicBezTo>
                  <a:pt x="62319" y="112910"/>
                  <a:pt x="66843" y="104274"/>
                  <a:pt x="72190" y="96253"/>
                </a:cubicBezTo>
                <a:cubicBezTo>
                  <a:pt x="74864" y="88232"/>
                  <a:pt x="76105" y="79580"/>
                  <a:pt x="80211" y="72189"/>
                </a:cubicBezTo>
                <a:cubicBezTo>
                  <a:pt x="126179" y="-10555"/>
                  <a:pt x="102166" y="54450"/>
                  <a:pt x="120316" y="0"/>
                </a:cubicBezTo>
                <a:cubicBezTo>
                  <a:pt x="122412" y="524"/>
                  <a:pt x="171234" y="11858"/>
                  <a:pt x="176464" y="16042"/>
                </a:cubicBezTo>
                <a:cubicBezTo>
                  <a:pt x="183992" y="22064"/>
                  <a:pt x="186335" y="32699"/>
                  <a:pt x="192506" y="40105"/>
                </a:cubicBezTo>
                <a:cubicBezTo>
                  <a:pt x="199768" y="48819"/>
                  <a:pt x="209307" y="55454"/>
                  <a:pt x="216569" y="64168"/>
                </a:cubicBezTo>
                <a:cubicBezTo>
                  <a:pt x="222740" y="71574"/>
                  <a:pt x="226589" y="80703"/>
                  <a:pt x="232611" y="88231"/>
                </a:cubicBezTo>
                <a:cubicBezTo>
                  <a:pt x="250544" y="110647"/>
                  <a:pt x="248653" y="95127"/>
                  <a:pt x="248653" y="112295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1547664" y="4787185"/>
            <a:ext cx="2197769" cy="286130"/>
          </a:xfrm>
          <a:custGeom>
            <a:avLst/>
            <a:gdLst>
              <a:gd name="connsiteX0" fmla="*/ 2197769 w 2197769"/>
              <a:gd name="connsiteY0" fmla="*/ 286130 h 286130"/>
              <a:gd name="connsiteX1" fmla="*/ 2149643 w 2197769"/>
              <a:gd name="connsiteY1" fmla="*/ 270088 h 286130"/>
              <a:gd name="connsiteX2" fmla="*/ 2117559 w 2197769"/>
              <a:gd name="connsiteY2" fmla="*/ 238004 h 286130"/>
              <a:gd name="connsiteX3" fmla="*/ 2093496 w 2197769"/>
              <a:gd name="connsiteY3" fmla="*/ 221962 h 286130"/>
              <a:gd name="connsiteX4" fmla="*/ 2045369 w 2197769"/>
              <a:gd name="connsiteY4" fmla="*/ 181856 h 286130"/>
              <a:gd name="connsiteX5" fmla="*/ 2013285 w 2197769"/>
              <a:gd name="connsiteY5" fmla="*/ 173835 h 286130"/>
              <a:gd name="connsiteX6" fmla="*/ 1957138 w 2197769"/>
              <a:gd name="connsiteY6" fmla="*/ 133730 h 286130"/>
              <a:gd name="connsiteX7" fmla="*/ 1925054 w 2197769"/>
              <a:gd name="connsiteY7" fmla="*/ 117688 h 286130"/>
              <a:gd name="connsiteX8" fmla="*/ 1892969 w 2197769"/>
              <a:gd name="connsiteY8" fmla="*/ 93625 h 286130"/>
              <a:gd name="connsiteX9" fmla="*/ 1868906 w 2197769"/>
              <a:gd name="connsiteY9" fmla="*/ 85604 h 286130"/>
              <a:gd name="connsiteX10" fmla="*/ 1836822 w 2197769"/>
              <a:gd name="connsiteY10" fmla="*/ 69562 h 286130"/>
              <a:gd name="connsiteX11" fmla="*/ 1812759 w 2197769"/>
              <a:gd name="connsiteY11" fmla="*/ 61541 h 286130"/>
              <a:gd name="connsiteX12" fmla="*/ 1732548 w 2197769"/>
              <a:gd name="connsiteY12" fmla="*/ 45499 h 286130"/>
              <a:gd name="connsiteX13" fmla="*/ 802106 w 2197769"/>
              <a:gd name="connsiteY13" fmla="*/ 29456 h 286130"/>
              <a:gd name="connsiteX14" fmla="*/ 657727 w 2197769"/>
              <a:gd name="connsiteY14" fmla="*/ 13414 h 286130"/>
              <a:gd name="connsiteX15" fmla="*/ 248654 w 2197769"/>
              <a:gd name="connsiteY15" fmla="*/ 21435 h 286130"/>
              <a:gd name="connsiteX16" fmla="*/ 168443 w 2197769"/>
              <a:gd name="connsiteY16" fmla="*/ 45499 h 286130"/>
              <a:gd name="connsiteX17" fmla="*/ 144380 w 2197769"/>
              <a:gd name="connsiteY17" fmla="*/ 61541 h 286130"/>
              <a:gd name="connsiteX18" fmla="*/ 96254 w 2197769"/>
              <a:gd name="connsiteY18" fmla="*/ 77583 h 286130"/>
              <a:gd name="connsiteX19" fmla="*/ 80211 w 2197769"/>
              <a:gd name="connsiteY19" fmla="*/ 101646 h 286130"/>
              <a:gd name="connsiteX20" fmla="*/ 56148 w 2197769"/>
              <a:gd name="connsiteY20" fmla="*/ 117688 h 286130"/>
              <a:gd name="connsiteX21" fmla="*/ 48127 w 2197769"/>
              <a:gd name="connsiteY21" fmla="*/ 141751 h 286130"/>
              <a:gd name="connsiteX22" fmla="*/ 32085 w 2197769"/>
              <a:gd name="connsiteY22" fmla="*/ 165814 h 286130"/>
              <a:gd name="connsiteX23" fmla="*/ 8022 w 2197769"/>
              <a:gd name="connsiteY23" fmla="*/ 213941 h 286130"/>
              <a:gd name="connsiteX24" fmla="*/ 1 w 2197769"/>
              <a:gd name="connsiteY24" fmla="*/ 286130 h 28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197769" h="286130">
                <a:moveTo>
                  <a:pt x="2197769" y="286130"/>
                </a:moveTo>
                <a:cubicBezTo>
                  <a:pt x="2181727" y="280783"/>
                  <a:pt x="2164143" y="278788"/>
                  <a:pt x="2149643" y="270088"/>
                </a:cubicBezTo>
                <a:cubicBezTo>
                  <a:pt x="2136674" y="262306"/>
                  <a:pt x="2129042" y="247847"/>
                  <a:pt x="2117559" y="238004"/>
                </a:cubicBezTo>
                <a:cubicBezTo>
                  <a:pt x="2110240" y="231730"/>
                  <a:pt x="2101105" y="227880"/>
                  <a:pt x="2093496" y="221962"/>
                </a:cubicBezTo>
                <a:cubicBezTo>
                  <a:pt x="2077012" y="209141"/>
                  <a:pt x="2063276" y="192600"/>
                  <a:pt x="2045369" y="181856"/>
                </a:cubicBezTo>
                <a:cubicBezTo>
                  <a:pt x="2035916" y="176184"/>
                  <a:pt x="2023980" y="176509"/>
                  <a:pt x="2013285" y="173835"/>
                </a:cubicBezTo>
                <a:cubicBezTo>
                  <a:pt x="1999513" y="163506"/>
                  <a:pt x="1973558" y="143113"/>
                  <a:pt x="1957138" y="133730"/>
                </a:cubicBezTo>
                <a:cubicBezTo>
                  <a:pt x="1946756" y="127798"/>
                  <a:pt x="1935194" y="124025"/>
                  <a:pt x="1925054" y="117688"/>
                </a:cubicBezTo>
                <a:cubicBezTo>
                  <a:pt x="1913717" y="110603"/>
                  <a:pt x="1904576" y="100258"/>
                  <a:pt x="1892969" y="93625"/>
                </a:cubicBezTo>
                <a:cubicBezTo>
                  <a:pt x="1885628" y="89430"/>
                  <a:pt x="1876677" y="88935"/>
                  <a:pt x="1868906" y="85604"/>
                </a:cubicBezTo>
                <a:cubicBezTo>
                  <a:pt x="1857916" y="80894"/>
                  <a:pt x="1847812" y="74272"/>
                  <a:pt x="1836822" y="69562"/>
                </a:cubicBezTo>
                <a:cubicBezTo>
                  <a:pt x="1829051" y="66231"/>
                  <a:pt x="1820889" y="63864"/>
                  <a:pt x="1812759" y="61541"/>
                </a:cubicBezTo>
                <a:cubicBezTo>
                  <a:pt x="1779255" y="51968"/>
                  <a:pt x="1770366" y="51802"/>
                  <a:pt x="1732548" y="45499"/>
                </a:cubicBezTo>
                <a:cubicBezTo>
                  <a:pt x="1420697" y="-58464"/>
                  <a:pt x="1758342" y="51354"/>
                  <a:pt x="802106" y="29456"/>
                </a:cubicBezTo>
                <a:cubicBezTo>
                  <a:pt x="753696" y="28347"/>
                  <a:pt x="657727" y="13414"/>
                  <a:pt x="657727" y="13414"/>
                </a:cubicBezTo>
                <a:lnTo>
                  <a:pt x="248654" y="21435"/>
                </a:lnTo>
                <a:cubicBezTo>
                  <a:pt x="236796" y="21866"/>
                  <a:pt x="170838" y="43902"/>
                  <a:pt x="168443" y="45499"/>
                </a:cubicBezTo>
                <a:cubicBezTo>
                  <a:pt x="160422" y="50846"/>
                  <a:pt x="153189" y="57626"/>
                  <a:pt x="144380" y="61541"/>
                </a:cubicBezTo>
                <a:cubicBezTo>
                  <a:pt x="128928" y="68409"/>
                  <a:pt x="96254" y="77583"/>
                  <a:pt x="96254" y="77583"/>
                </a:cubicBezTo>
                <a:cubicBezTo>
                  <a:pt x="90906" y="85604"/>
                  <a:pt x="87028" y="94829"/>
                  <a:pt x="80211" y="101646"/>
                </a:cubicBezTo>
                <a:cubicBezTo>
                  <a:pt x="73394" y="108462"/>
                  <a:pt x="62170" y="110160"/>
                  <a:pt x="56148" y="117688"/>
                </a:cubicBezTo>
                <a:cubicBezTo>
                  <a:pt x="50866" y="124290"/>
                  <a:pt x="51908" y="134189"/>
                  <a:pt x="48127" y="141751"/>
                </a:cubicBezTo>
                <a:cubicBezTo>
                  <a:pt x="43816" y="150373"/>
                  <a:pt x="36396" y="157192"/>
                  <a:pt x="32085" y="165814"/>
                </a:cubicBezTo>
                <a:cubicBezTo>
                  <a:pt x="-1126" y="232237"/>
                  <a:pt x="54000" y="144971"/>
                  <a:pt x="8022" y="213941"/>
                </a:cubicBezTo>
                <a:cubicBezTo>
                  <a:pt x="-331" y="280762"/>
                  <a:pt x="1" y="256553"/>
                  <a:pt x="1" y="28613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1427348" y="4902176"/>
            <a:ext cx="240631" cy="232610"/>
          </a:xfrm>
          <a:custGeom>
            <a:avLst/>
            <a:gdLst>
              <a:gd name="connsiteX0" fmla="*/ 0 w 240631"/>
              <a:gd name="connsiteY0" fmla="*/ 0 h 232610"/>
              <a:gd name="connsiteX1" fmla="*/ 8021 w 240631"/>
              <a:gd name="connsiteY1" fmla="*/ 176463 h 232610"/>
              <a:gd name="connsiteX2" fmla="*/ 24063 w 240631"/>
              <a:gd name="connsiteY2" fmla="*/ 224589 h 232610"/>
              <a:gd name="connsiteX3" fmla="*/ 48126 w 240631"/>
              <a:gd name="connsiteY3" fmla="*/ 232610 h 232610"/>
              <a:gd name="connsiteX4" fmla="*/ 104273 w 240631"/>
              <a:gd name="connsiteY4" fmla="*/ 216568 h 232610"/>
              <a:gd name="connsiteX5" fmla="*/ 128336 w 240631"/>
              <a:gd name="connsiteY5" fmla="*/ 200526 h 232610"/>
              <a:gd name="connsiteX6" fmla="*/ 168442 w 240631"/>
              <a:gd name="connsiteY6" fmla="*/ 160421 h 232610"/>
              <a:gd name="connsiteX7" fmla="*/ 192505 w 240631"/>
              <a:gd name="connsiteY7" fmla="*/ 136358 h 232610"/>
              <a:gd name="connsiteX8" fmla="*/ 208547 w 240631"/>
              <a:gd name="connsiteY8" fmla="*/ 112295 h 232610"/>
              <a:gd name="connsiteX9" fmla="*/ 232610 w 240631"/>
              <a:gd name="connsiteY9" fmla="*/ 104273 h 232610"/>
              <a:gd name="connsiteX10" fmla="*/ 240631 w 240631"/>
              <a:gd name="connsiteY10" fmla="*/ 96252 h 232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0631" h="232610">
                <a:moveTo>
                  <a:pt x="0" y="0"/>
                </a:moveTo>
                <a:cubicBezTo>
                  <a:pt x="2674" y="58821"/>
                  <a:pt x="1748" y="117916"/>
                  <a:pt x="8021" y="176463"/>
                </a:cubicBezTo>
                <a:cubicBezTo>
                  <a:pt x="9822" y="193277"/>
                  <a:pt x="8021" y="219242"/>
                  <a:pt x="24063" y="224589"/>
                </a:cubicBezTo>
                <a:lnTo>
                  <a:pt x="48126" y="232610"/>
                </a:lnTo>
                <a:cubicBezTo>
                  <a:pt x="58406" y="230040"/>
                  <a:pt x="92766" y="222322"/>
                  <a:pt x="104273" y="216568"/>
                </a:cubicBezTo>
                <a:cubicBezTo>
                  <a:pt x="112895" y="212257"/>
                  <a:pt x="121081" y="206874"/>
                  <a:pt x="128336" y="200526"/>
                </a:cubicBezTo>
                <a:cubicBezTo>
                  <a:pt x="142564" y="188076"/>
                  <a:pt x="155073" y="173789"/>
                  <a:pt x="168442" y="160421"/>
                </a:cubicBezTo>
                <a:cubicBezTo>
                  <a:pt x="176463" y="152400"/>
                  <a:pt x="186213" y="145796"/>
                  <a:pt x="192505" y="136358"/>
                </a:cubicBezTo>
                <a:cubicBezTo>
                  <a:pt x="197852" y="128337"/>
                  <a:pt x="201019" y="118317"/>
                  <a:pt x="208547" y="112295"/>
                </a:cubicBezTo>
                <a:cubicBezTo>
                  <a:pt x="215149" y="107013"/>
                  <a:pt x="225048" y="108054"/>
                  <a:pt x="232610" y="104273"/>
                </a:cubicBezTo>
                <a:cubicBezTo>
                  <a:pt x="235992" y="102582"/>
                  <a:pt x="237957" y="98926"/>
                  <a:pt x="240631" y="96252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2478084" y="5422232"/>
            <a:ext cx="1267349" cy="200527"/>
          </a:xfrm>
          <a:custGeom>
            <a:avLst/>
            <a:gdLst>
              <a:gd name="connsiteX0" fmla="*/ 1267349 w 1267349"/>
              <a:gd name="connsiteY0" fmla="*/ 32085 h 200527"/>
              <a:gd name="connsiteX1" fmla="*/ 1179118 w 1267349"/>
              <a:gd name="connsiteY1" fmla="*/ 40106 h 200527"/>
              <a:gd name="connsiteX2" fmla="*/ 1139013 w 1267349"/>
              <a:gd name="connsiteY2" fmla="*/ 56148 h 200527"/>
              <a:gd name="connsiteX3" fmla="*/ 1074844 w 1267349"/>
              <a:gd name="connsiteY3" fmla="*/ 64169 h 200527"/>
              <a:gd name="connsiteX4" fmla="*/ 1026718 w 1267349"/>
              <a:gd name="connsiteY4" fmla="*/ 80211 h 200527"/>
              <a:gd name="connsiteX5" fmla="*/ 954528 w 1267349"/>
              <a:gd name="connsiteY5" fmla="*/ 96253 h 200527"/>
              <a:gd name="connsiteX6" fmla="*/ 802128 w 1267349"/>
              <a:gd name="connsiteY6" fmla="*/ 112295 h 200527"/>
              <a:gd name="connsiteX7" fmla="*/ 713897 w 1267349"/>
              <a:gd name="connsiteY7" fmla="*/ 128337 h 200527"/>
              <a:gd name="connsiteX8" fmla="*/ 665770 w 1267349"/>
              <a:gd name="connsiteY8" fmla="*/ 144379 h 200527"/>
              <a:gd name="connsiteX9" fmla="*/ 641707 w 1267349"/>
              <a:gd name="connsiteY9" fmla="*/ 152400 h 200527"/>
              <a:gd name="connsiteX10" fmla="*/ 601602 w 1267349"/>
              <a:gd name="connsiteY10" fmla="*/ 160421 h 200527"/>
              <a:gd name="connsiteX11" fmla="*/ 553476 w 1267349"/>
              <a:gd name="connsiteY11" fmla="*/ 176464 h 200527"/>
              <a:gd name="connsiteX12" fmla="*/ 529413 w 1267349"/>
              <a:gd name="connsiteY12" fmla="*/ 184485 h 200527"/>
              <a:gd name="connsiteX13" fmla="*/ 368992 w 1267349"/>
              <a:gd name="connsiteY13" fmla="*/ 200527 h 200527"/>
              <a:gd name="connsiteX14" fmla="*/ 120339 w 1267349"/>
              <a:gd name="connsiteY14" fmla="*/ 184485 h 200527"/>
              <a:gd name="connsiteX15" fmla="*/ 88255 w 1267349"/>
              <a:gd name="connsiteY15" fmla="*/ 176464 h 200527"/>
              <a:gd name="connsiteX16" fmla="*/ 72213 w 1267349"/>
              <a:gd name="connsiteY16" fmla="*/ 160421 h 200527"/>
              <a:gd name="connsiteX17" fmla="*/ 48149 w 1267349"/>
              <a:gd name="connsiteY17" fmla="*/ 144379 h 200527"/>
              <a:gd name="connsiteX18" fmla="*/ 40128 w 1267349"/>
              <a:gd name="connsiteY18" fmla="*/ 120316 h 200527"/>
              <a:gd name="connsiteX19" fmla="*/ 24086 w 1267349"/>
              <a:gd name="connsiteY19" fmla="*/ 96253 h 200527"/>
              <a:gd name="connsiteX20" fmla="*/ 8044 w 1267349"/>
              <a:gd name="connsiteY20" fmla="*/ 64169 h 200527"/>
              <a:gd name="connsiteX21" fmla="*/ 23 w 1267349"/>
              <a:gd name="connsiteY21" fmla="*/ 0 h 200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67349" h="200527">
                <a:moveTo>
                  <a:pt x="1267349" y="32085"/>
                </a:moveTo>
                <a:cubicBezTo>
                  <a:pt x="1237939" y="34759"/>
                  <a:pt x="1208144" y="34664"/>
                  <a:pt x="1179118" y="40106"/>
                </a:cubicBezTo>
                <a:cubicBezTo>
                  <a:pt x="1164966" y="42759"/>
                  <a:pt x="1153042" y="52910"/>
                  <a:pt x="1139013" y="56148"/>
                </a:cubicBezTo>
                <a:cubicBezTo>
                  <a:pt x="1118009" y="60995"/>
                  <a:pt x="1096234" y="61495"/>
                  <a:pt x="1074844" y="64169"/>
                </a:cubicBezTo>
                <a:cubicBezTo>
                  <a:pt x="1058802" y="69516"/>
                  <a:pt x="1043123" y="76110"/>
                  <a:pt x="1026718" y="80211"/>
                </a:cubicBezTo>
                <a:cubicBezTo>
                  <a:pt x="997874" y="87422"/>
                  <a:pt x="985080" y="91161"/>
                  <a:pt x="954528" y="96253"/>
                </a:cubicBezTo>
                <a:cubicBezTo>
                  <a:pt x="891656" y="106732"/>
                  <a:pt x="874398" y="106273"/>
                  <a:pt x="802128" y="112295"/>
                </a:cubicBezTo>
                <a:cubicBezTo>
                  <a:pt x="786405" y="114915"/>
                  <a:pt x="731514" y="123532"/>
                  <a:pt x="713897" y="128337"/>
                </a:cubicBezTo>
                <a:cubicBezTo>
                  <a:pt x="697583" y="132786"/>
                  <a:pt x="681812" y="139032"/>
                  <a:pt x="665770" y="144379"/>
                </a:cubicBezTo>
                <a:cubicBezTo>
                  <a:pt x="657749" y="147053"/>
                  <a:pt x="649998" y="150742"/>
                  <a:pt x="641707" y="152400"/>
                </a:cubicBezTo>
                <a:cubicBezTo>
                  <a:pt x="628339" y="155074"/>
                  <a:pt x="614755" y="156834"/>
                  <a:pt x="601602" y="160421"/>
                </a:cubicBezTo>
                <a:cubicBezTo>
                  <a:pt x="585288" y="164870"/>
                  <a:pt x="569518" y="171116"/>
                  <a:pt x="553476" y="176464"/>
                </a:cubicBezTo>
                <a:cubicBezTo>
                  <a:pt x="545455" y="179138"/>
                  <a:pt x="537753" y="183095"/>
                  <a:pt x="529413" y="184485"/>
                </a:cubicBezTo>
                <a:cubicBezTo>
                  <a:pt x="444270" y="198675"/>
                  <a:pt x="497508" y="191347"/>
                  <a:pt x="368992" y="200527"/>
                </a:cubicBezTo>
                <a:cubicBezTo>
                  <a:pt x="286108" y="195180"/>
                  <a:pt x="203092" y="191578"/>
                  <a:pt x="120339" y="184485"/>
                </a:cubicBezTo>
                <a:cubicBezTo>
                  <a:pt x="109355" y="183544"/>
                  <a:pt x="98115" y="181394"/>
                  <a:pt x="88255" y="176464"/>
                </a:cubicBezTo>
                <a:cubicBezTo>
                  <a:pt x="81491" y="173082"/>
                  <a:pt x="78118" y="165145"/>
                  <a:pt x="72213" y="160421"/>
                </a:cubicBezTo>
                <a:cubicBezTo>
                  <a:pt x="64685" y="154399"/>
                  <a:pt x="56170" y="149726"/>
                  <a:pt x="48149" y="144379"/>
                </a:cubicBezTo>
                <a:cubicBezTo>
                  <a:pt x="45475" y="136358"/>
                  <a:pt x="43909" y="127878"/>
                  <a:pt x="40128" y="120316"/>
                </a:cubicBezTo>
                <a:cubicBezTo>
                  <a:pt x="35817" y="111694"/>
                  <a:pt x="28869" y="104623"/>
                  <a:pt x="24086" y="96253"/>
                </a:cubicBezTo>
                <a:cubicBezTo>
                  <a:pt x="18154" y="85871"/>
                  <a:pt x="13391" y="74864"/>
                  <a:pt x="8044" y="64169"/>
                </a:cubicBezTo>
                <a:cubicBezTo>
                  <a:pt x="-856" y="10768"/>
                  <a:pt x="23" y="32306"/>
                  <a:pt x="23" y="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2389875" y="5309937"/>
            <a:ext cx="240631" cy="224590"/>
          </a:xfrm>
          <a:custGeom>
            <a:avLst/>
            <a:gdLst>
              <a:gd name="connsiteX0" fmla="*/ 0 w 240631"/>
              <a:gd name="connsiteY0" fmla="*/ 224590 h 224590"/>
              <a:gd name="connsiteX1" fmla="*/ 8021 w 240631"/>
              <a:gd name="connsiteY1" fmla="*/ 152400 h 224590"/>
              <a:gd name="connsiteX2" fmla="*/ 40105 w 240631"/>
              <a:gd name="connsiteY2" fmla="*/ 40105 h 224590"/>
              <a:gd name="connsiteX3" fmla="*/ 48126 w 240631"/>
              <a:gd name="connsiteY3" fmla="*/ 16042 h 224590"/>
              <a:gd name="connsiteX4" fmla="*/ 72189 w 240631"/>
              <a:gd name="connsiteY4" fmla="*/ 0 h 224590"/>
              <a:gd name="connsiteX5" fmla="*/ 128336 w 240631"/>
              <a:gd name="connsiteY5" fmla="*/ 16042 h 224590"/>
              <a:gd name="connsiteX6" fmla="*/ 144379 w 240631"/>
              <a:gd name="connsiteY6" fmla="*/ 32084 h 224590"/>
              <a:gd name="connsiteX7" fmla="*/ 168442 w 240631"/>
              <a:gd name="connsiteY7" fmla="*/ 48126 h 224590"/>
              <a:gd name="connsiteX8" fmla="*/ 184484 w 240631"/>
              <a:gd name="connsiteY8" fmla="*/ 64169 h 224590"/>
              <a:gd name="connsiteX9" fmla="*/ 240631 w 240631"/>
              <a:gd name="connsiteY9" fmla="*/ 88232 h 224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0631" h="224590">
                <a:moveTo>
                  <a:pt x="0" y="224590"/>
                </a:moveTo>
                <a:cubicBezTo>
                  <a:pt x="2674" y="200527"/>
                  <a:pt x="3813" y="176243"/>
                  <a:pt x="8021" y="152400"/>
                </a:cubicBezTo>
                <a:cubicBezTo>
                  <a:pt x="15574" y="109598"/>
                  <a:pt x="26747" y="80178"/>
                  <a:pt x="40105" y="40105"/>
                </a:cubicBezTo>
                <a:cubicBezTo>
                  <a:pt x="42779" y="32084"/>
                  <a:pt x="41091" y="20732"/>
                  <a:pt x="48126" y="16042"/>
                </a:cubicBezTo>
                <a:lnTo>
                  <a:pt x="72189" y="0"/>
                </a:lnTo>
                <a:cubicBezTo>
                  <a:pt x="78183" y="1498"/>
                  <a:pt x="120116" y="11110"/>
                  <a:pt x="128336" y="16042"/>
                </a:cubicBezTo>
                <a:cubicBezTo>
                  <a:pt x="134821" y="19933"/>
                  <a:pt x="138474" y="27360"/>
                  <a:pt x="144379" y="32084"/>
                </a:cubicBezTo>
                <a:cubicBezTo>
                  <a:pt x="151907" y="38106"/>
                  <a:pt x="160914" y="42104"/>
                  <a:pt x="168442" y="48126"/>
                </a:cubicBezTo>
                <a:cubicBezTo>
                  <a:pt x="174347" y="52850"/>
                  <a:pt x="177720" y="60787"/>
                  <a:pt x="184484" y="64169"/>
                </a:cubicBezTo>
                <a:cubicBezTo>
                  <a:pt x="253437" y="98647"/>
                  <a:pt x="216798" y="64399"/>
                  <a:pt x="240631" y="88232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26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116632"/>
            <a:ext cx="9001000" cy="562074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Procvičujeme ústně – najdi ve větě </a:t>
            </a:r>
            <a:r>
              <a:rPr lang="cs-CZ" sz="2400" dirty="0" smtClean="0">
                <a:solidFill>
                  <a:srgbClr val="7030A0"/>
                </a:solidFill>
              </a:rPr>
              <a:t>doplněk a rozlišuj i další větné členy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76664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dirty="0" smtClean="0">
                <a:solidFill>
                  <a:srgbClr val="C00000"/>
                </a:solidFill>
              </a:rPr>
              <a:t>Chlapci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B050"/>
                </a:solidFill>
              </a:rPr>
              <a:t>běhali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0066"/>
                </a:solidFill>
              </a:rPr>
              <a:t>po zahradě </a:t>
            </a:r>
            <a:r>
              <a:rPr lang="cs-CZ" sz="2800" dirty="0" smtClean="0">
                <a:solidFill>
                  <a:srgbClr val="00B0F0"/>
                </a:solidFill>
              </a:rPr>
              <a:t>bosi</a:t>
            </a:r>
            <a:r>
              <a:rPr lang="cs-CZ" sz="2800" dirty="0" smtClean="0"/>
              <a:t>.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FF0066"/>
                </a:solidFill>
              </a:rPr>
              <a:t>Na táboře </a:t>
            </a:r>
            <a:r>
              <a:rPr lang="cs-CZ" sz="2800" dirty="0" smtClean="0">
                <a:solidFill>
                  <a:srgbClr val="00B050"/>
                </a:solidFill>
              </a:rPr>
              <a:t>zvolili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70C0"/>
                </a:solidFill>
              </a:rPr>
              <a:t>bratra </a:t>
            </a:r>
            <a:r>
              <a:rPr lang="cs-CZ" sz="2800" dirty="0" smtClean="0">
                <a:solidFill>
                  <a:srgbClr val="00B0F0"/>
                </a:solidFill>
              </a:rPr>
              <a:t>vedoucím</a:t>
            </a:r>
            <a:r>
              <a:rPr lang="cs-CZ" sz="2800" dirty="0" smtClean="0"/>
              <a:t>.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00B050"/>
                </a:solidFill>
              </a:rPr>
              <a:t>Znal jsem </a:t>
            </a:r>
            <a:r>
              <a:rPr lang="cs-CZ" sz="2800" dirty="0" smtClean="0">
                <a:solidFill>
                  <a:srgbClr val="FFC000"/>
                </a:solidFill>
              </a:rPr>
              <a:t>ho</a:t>
            </a:r>
            <a:r>
              <a:rPr lang="cs-CZ" sz="2800" dirty="0" smtClean="0"/>
              <a:t> už </a:t>
            </a:r>
            <a:r>
              <a:rPr lang="cs-CZ" sz="2800" dirty="0" smtClean="0">
                <a:solidFill>
                  <a:srgbClr val="00B0F0"/>
                </a:solidFill>
              </a:rPr>
              <a:t>jako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70C0"/>
                </a:solidFill>
              </a:rPr>
              <a:t>malého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B0F0"/>
                </a:solidFill>
              </a:rPr>
              <a:t>chlapce</a:t>
            </a:r>
            <a:r>
              <a:rPr lang="cs-CZ" sz="2800" dirty="0" smtClean="0"/>
              <a:t>.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C00000"/>
                </a:solidFill>
              </a:rPr>
              <a:t>Babička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B050"/>
                </a:solidFill>
              </a:rPr>
              <a:t>seděla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0066"/>
                </a:solidFill>
              </a:rPr>
              <a:t>na lavičce </a:t>
            </a:r>
            <a:r>
              <a:rPr lang="cs-CZ" sz="2800" dirty="0" smtClean="0">
                <a:solidFill>
                  <a:srgbClr val="00B0F0"/>
                </a:solidFill>
              </a:rPr>
              <a:t>osamocena</a:t>
            </a:r>
            <a:r>
              <a:rPr lang="cs-CZ" sz="2800" dirty="0" smtClean="0"/>
              <a:t>.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FF0066"/>
                </a:solidFill>
              </a:rPr>
              <a:t>Ráno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B050"/>
                </a:solidFill>
              </a:rPr>
              <a:t>vstal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B0F0"/>
                </a:solidFill>
              </a:rPr>
              <a:t>svěží a odpočinutý</a:t>
            </a:r>
            <a:r>
              <a:rPr lang="cs-CZ" sz="2800" dirty="0" smtClean="0"/>
              <a:t>. </a:t>
            </a:r>
            <a:r>
              <a:rPr lang="cs-CZ" sz="2800" dirty="0" smtClean="0">
                <a:solidFill>
                  <a:srgbClr val="C00000"/>
                </a:solidFill>
              </a:rPr>
              <a:t>(on)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00B050"/>
                </a:solidFill>
              </a:rPr>
              <a:t>Viděl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maminku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B0F0"/>
                </a:solidFill>
              </a:rPr>
              <a:t>utíkat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0066"/>
                </a:solidFill>
              </a:rPr>
              <a:t>domů</a:t>
            </a:r>
            <a:r>
              <a:rPr lang="cs-CZ" sz="2800" dirty="0" smtClean="0"/>
              <a:t>. </a:t>
            </a:r>
            <a:r>
              <a:rPr lang="cs-CZ" sz="2800" dirty="0" smtClean="0">
                <a:solidFill>
                  <a:srgbClr val="C00000"/>
                </a:solidFill>
              </a:rPr>
              <a:t>(on)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6084168" y="1196752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Volný tvar 5"/>
          <p:cNvSpPr/>
          <p:nvPr/>
        </p:nvSpPr>
        <p:spPr>
          <a:xfrm>
            <a:off x="3127986" y="672127"/>
            <a:ext cx="3248751" cy="226231"/>
          </a:xfrm>
          <a:custGeom>
            <a:avLst/>
            <a:gdLst>
              <a:gd name="connsiteX0" fmla="*/ 3248751 w 3248751"/>
              <a:gd name="connsiteY0" fmla="*/ 194147 h 226231"/>
              <a:gd name="connsiteX1" fmla="*/ 3144477 w 3248751"/>
              <a:gd name="connsiteY1" fmla="*/ 178105 h 226231"/>
              <a:gd name="connsiteX2" fmla="*/ 3120414 w 3248751"/>
              <a:gd name="connsiteY2" fmla="*/ 170084 h 226231"/>
              <a:gd name="connsiteX3" fmla="*/ 3080309 w 3248751"/>
              <a:gd name="connsiteY3" fmla="*/ 162062 h 226231"/>
              <a:gd name="connsiteX4" fmla="*/ 3056246 w 3248751"/>
              <a:gd name="connsiteY4" fmla="*/ 154041 h 226231"/>
              <a:gd name="connsiteX5" fmla="*/ 3008119 w 3248751"/>
              <a:gd name="connsiteY5" fmla="*/ 146020 h 226231"/>
              <a:gd name="connsiteX6" fmla="*/ 2943951 w 3248751"/>
              <a:gd name="connsiteY6" fmla="*/ 129978 h 226231"/>
              <a:gd name="connsiteX7" fmla="*/ 2863740 w 3248751"/>
              <a:gd name="connsiteY7" fmla="*/ 113936 h 226231"/>
              <a:gd name="connsiteX8" fmla="*/ 2831656 w 3248751"/>
              <a:gd name="connsiteY8" fmla="*/ 105915 h 226231"/>
              <a:gd name="connsiteX9" fmla="*/ 2799572 w 3248751"/>
              <a:gd name="connsiteY9" fmla="*/ 89873 h 226231"/>
              <a:gd name="connsiteX10" fmla="*/ 2743425 w 3248751"/>
              <a:gd name="connsiteY10" fmla="*/ 81852 h 226231"/>
              <a:gd name="connsiteX11" fmla="*/ 2454667 w 3248751"/>
              <a:gd name="connsiteY11" fmla="*/ 73831 h 226231"/>
              <a:gd name="connsiteX12" fmla="*/ 2342372 w 3248751"/>
              <a:gd name="connsiteY12" fmla="*/ 65810 h 226231"/>
              <a:gd name="connsiteX13" fmla="*/ 2318309 w 3248751"/>
              <a:gd name="connsiteY13" fmla="*/ 57789 h 226231"/>
              <a:gd name="connsiteX14" fmla="*/ 2254140 w 3248751"/>
              <a:gd name="connsiteY14" fmla="*/ 49768 h 226231"/>
              <a:gd name="connsiteX15" fmla="*/ 2125803 w 3248751"/>
              <a:gd name="connsiteY15" fmla="*/ 33726 h 226231"/>
              <a:gd name="connsiteX16" fmla="*/ 1604435 w 3248751"/>
              <a:gd name="connsiteY16" fmla="*/ 25705 h 226231"/>
              <a:gd name="connsiteX17" fmla="*/ 1532246 w 3248751"/>
              <a:gd name="connsiteY17" fmla="*/ 41747 h 226231"/>
              <a:gd name="connsiteX18" fmla="*/ 1387867 w 3248751"/>
              <a:gd name="connsiteY18" fmla="*/ 57789 h 226231"/>
              <a:gd name="connsiteX19" fmla="*/ 577740 w 3248751"/>
              <a:gd name="connsiteY19" fmla="*/ 49768 h 226231"/>
              <a:gd name="connsiteX20" fmla="*/ 449403 w 3248751"/>
              <a:gd name="connsiteY20" fmla="*/ 25705 h 226231"/>
              <a:gd name="connsiteX21" fmla="*/ 264919 w 3248751"/>
              <a:gd name="connsiteY21" fmla="*/ 33726 h 226231"/>
              <a:gd name="connsiteX22" fmla="*/ 240856 w 3248751"/>
              <a:gd name="connsiteY22" fmla="*/ 41747 h 226231"/>
              <a:gd name="connsiteX23" fmla="*/ 176688 w 3248751"/>
              <a:gd name="connsiteY23" fmla="*/ 49768 h 226231"/>
              <a:gd name="connsiteX24" fmla="*/ 128561 w 3248751"/>
              <a:gd name="connsiteY24" fmla="*/ 65810 h 226231"/>
              <a:gd name="connsiteX25" fmla="*/ 104498 w 3248751"/>
              <a:gd name="connsiteY25" fmla="*/ 81852 h 226231"/>
              <a:gd name="connsiteX26" fmla="*/ 56372 w 3248751"/>
              <a:gd name="connsiteY26" fmla="*/ 97894 h 226231"/>
              <a:gd name="connsiteX27" fmla="*/ 40330 w 3248751"/>
              <a:gd name="connsiteY27" fmla="*/ 121957 h 226231"/>
              <a:gd name="connsiteX28" fmla="*/ 16267 w 3248751"/>
              <a:gd name="connsiteY28" fmla="*/ 146020 h 226231"/>
              <a:gd name="connsiteX29" fmla="*/ 225 w 3248751"/>
              <a:gd name="connsiteY29" fmla="*/ 226231 h 226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248751" h="226231">
                <a:moveTo>
                  <a:pt x="3248751" y="194147"/>
                </a:moveTo>
                <a:cubicBezTo>
                  <a:pt x="3209787" y="189277"/>
                  <a:pt x="3181223" y="187291"/>
                  <a:pt x="3144477" y="178105"/>
                </a:cubicBezTo>
                <a:cubicBezTo>
                  <a:pt x="3136275" y="176054"/>
                  <a:pt x="3128616" y="172135"/>
                  <a:pt x="3120414" y="170084"/>
                </a:cubicBezTo>
                <a:cubicBezTo>
                  <a:pt x="3107188" y="166777"/>
                  <a:pt x="3093535" y="165369"/>
                  <a:pt x="3080309" y="162062"/>
                </a:cubicBezTo>
                <a:cubicBezTo>
                  <a:pt x="3072107" y="160011"/>
                  <a:pt x="3064500" y="155875"/>
                  <a:pt x="3056246" y="154041"/>
                </a:cubicBezTo>
                <a:cubicBezTo>
                  <a:pt x="3040370" y="150513"/>
                  <a:pt x="3024022" y="149428"/>
                  <a:pt x="3008119" y="146020"/>
                </a:cubicBezTo>
                <a:cubicBezTo>
                  <a:pt x="2986561" y="141400"/>
                  <a:pt x="2965570" y="134302"/>
                  <a:pt x="2943951" y="129978"/>
                </a:cubicBezTo>
                <a:cubicBezTo>
                  <a:pt x="2917214" y="124631"/>
                  <a:pt x="2890192" y="120549"/>
                  <a:pt x="2863740" y="113936"/>
                </a:cubicBezTo>
                <a:cubicBezTo>
                  <a:pt x="2853045" y="111262"/>
                  <a:pt x="2841978" y="109786"/>
                  <a:pt x="2831656" y="105915"/>
                </a:cubicBezTo>
                <a:cubicBezTo>
                  <a:pt x="2820460" y="101717"/>
                  <a:pt x="2811108" y="93019"/>
                  <a:pt x="2799572" y="89873"/>
                </a:cubicBezTo>
                <a:cubicBezTo>
                  <a:pt x="2781332" y="84899"/>
                  <a:pt x="2762310" y="82730"/>
                  <a:pt x="2743425" y="81852"/>
                </a:cubicBezTo>
                <a:cubicBezTo>
                  <a:pt x="2647239" y="77378"/>
                  <a:pt x="2550920" y="76505"/>
                  <a:pt x="2454667" y="73831"/>
                </a:cubicBezTo>
                <a:cubicBezTo>
                  <a:pt x="2417235" y="71157"/>
                  <a:pt x="2379642" y="70195"/>
                  <a:pt x="2342372" y="65810"/>
                </a:cubicBezTo>
                <a:cubicBezTo>
                  <a:pt x="2333975" y="64822"/>
                  <a:pt x="2326628" y="59301"/>
                  <a:pt x="2318309" y="57789"/>
                </a:cubicBezTo>
                <a:cubicBezTo>
                  <a:pt x="2297101" y="53933"/>
                  <a:pt x="2275479" y="52816"/>
                  <a:pt x="2254140" y="49768"/>
                </a:cubicBezTo>
                <a:cubicBezTo>
                  <a:pt x="2138045" y="33183"/>
                  <a:pt x="2290703" y="50216"/>
                  <a:pt x="2125803" y="33726"/>
                </a:cubicBezTo>
                <a:cubicBezTo>
                  <a:pt x="1928003" y="-32207"/>
                  <a:pt x="2094584" y="17397"/>
                  <a:pt x="1604435" y="25705"/>
                </a:cubicBezTo>
                <a:cubicBezTo>
                  <a:pt x="1580372" y="31052"/>
                  <a:pt x="1556521" y="37463"/>
                  <a:pt x="1532246" y="41747"/>
                </a:cubicBezTo>
                <a:cubicBezTo>
                  <a:pt x="1502553" y="46987"/>
                  <a:pt x="1413316" y="55244"/>
                  <a:pt x="1387867" y="57789"/>
                </a:cubicBezTo>
                <a:lnTo>
                  <a:pt x="577740" y="49768"/>
                </a:lnTo>
                <a:cubicBezTo>
                  <a:pt x="537791" y="48707"/>
                  <a:pt x="490275" y="35923"/>
                  <a:pt x="449403" y="25705"/>
                </a:cubicBezTo>
                <a:cubicBezTo>
                  <a:pt x="387908" y="28379"/>
                  <a:pt x="326290" y="29005"/>
                  <a:pt x="264919" y="33726"/>
                </a:cubicBezTo>
                <a:cubicBezTo>
                  <a:pt x="256489" y="34374"/>
                  <a:pt x="249174" y="40235"/>
                  <a:pt x="240856" y="41747"/>
                </a:cubicBezTo>
                <a:cubicBezTo>
                  <a:pt x="219648" y="45603"/>
                  <a:pt x="198077" y="47094"/>
                  <a:pt x="176688" y="49768"/>
                </a:cubicBezTo>
                <a:cubicBezTo>
                  <a:pt x="160646" y="55115"/>
                  <a:pt x="142631" y="56430"/>
                  <a:pt x="128561" y="65810"/>
                </a:cubicBezTo>
                <a:cubicBezTo>
                  <a:pt x="120540" y="71157"/>
                  <a:pt x="113307" y="77937"/>
                  <a:pt x="104498" y="81852"/>
                </a:cubicBezTo>
                <a:cubicBezTo>
                  <a:pt x="89046" y="88720"/>
                  <a:pt x="56372" y="97894"/>
                  <a:pt x="56372" y="97894"/>
                </a:cubicBezTo>
                <a:cubicBezTo>
                  <a:pt x="51025" y="105915"/>
                  <a:pt x="46501" y="114551"/>
                  <a:pt x="40330" y="121957"/>
                </a:cubicBezTo>
                <a:cubicBezTo>
                  <a:pt x="33068" y="130671"/>
                  <a:pt x="21776" y="136104"/>
                  <a:pt x="16267" y="146020"/>
                </a:cubicBezTo>
                <a:cubicBezTo>
                  <a:pt x="-3157" y="180983"/>
                  <a:pt x="225" y="191979"/>
                  <a:pt x="225" y="226231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3080084" y="729916"/>
            <a:ext cx="192505" cy="208547"/>
          </a:xfrm>
          <a:custGeom>
            <a:avLst/>
            <a:gdLst>
              <a:gd name="connsiteX0" fmla="*/ 0 w 192505"/>
              <a:gd name="connsiteY0" fmla="*/ 0 h 208547"/>
              <a:gd name="connsiteX1" fmla="*/ 8021 w 192505"/>
              <a:gd name="connsiteY1" fmla="*/ 136358 h 208547"/>
              <a:gd name="connsiteX2" fmla="*/ 32084 w 192505"/>
              <a:gd name="connsiteY2" fmla="*/ 184484 h 208547"/>
              <a:gd name="connsiteX3" fmla="*/ 40105 w 192505"/>
              <a:gd name="connsiteY3" fmla="*/ 208547 h 208547"/>
              <a:gd name="connsiteX4" fmla="*/ 80211 w 192505"/>
              <a:gd name="connsiteY4" fmla="*/ 200526 h 208547"/>
              <a:gd name="connsiteX5" fmla="*/ 104274 w 192505"/>
              <a:gd name="connsiteY5" fmla="*/ 176463 h 208547"/>
              <a:gd name="connsiteX6" fmla="*/ 128337 w 192505"/>
              <a:gd name="connsiteY6" fmla="*/ 160421 h 208547"/>
              <a:gd name="connsiteX7" fmla="*/ 176463 w 192505"/>
              <a:gd name="connsiteY7" fmla="*/ 120316 h 208547"/>
              <a:gd name="connsiteX8" fmla="*/ 192505 w 192505"/>
              <a:gd name="connsiteY8" fmla="*/ 120316 h 208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505" h="208547">
                <a:moveTo>
                  <a:pt x="0" y="0"/>
                </a:moveTo>
                <a:cubicBezTo>
                  <a:pt x="2674" y="45453"/>
                  <a:pt x="3491" y="91053"/>
                  <a:pt x="8021" y="136358"/>
                </a:cubicBezTo>
                <a:cubicBezTo>
                  <a:pt x="10541" y="161559"/>
                  <a:pt x="21100" y="162516"/>
                  <a:pt x="32084" y="184484"/>
                </a:cubicBezTo>
                <a:cubicBezTo>
                  <a:pt x="35865" y="192046"/>
                  <a:pt x="37431" y="200526"/>
                  <a:pt x="40105" y="208547"/>
                </a:cubicBezTo>
                <a:cubicBezTo>
                  <a:pt x="53474" y="205873"/>
                  <a:pt x="68017" y="206623"/>
                  <a:pt x="80211" y="200526"/>
                </a:cubicBezTo>
                <a:cubicBezTo>
                  <a:pt x="90357" y="195453"/>
                  <a:pt x="95560" y="183725"/>
                  <a:pt x="104274" y="176463"/>
                </a:cubicBezTo>
                <a:cubicBezTo>
                  <a:pt x="111680" y="170292"/>
                  <a:pt x="120931" y="166592"/>
                  <a:pt x="128337" y="160421"/>
                </a:cubicBezTo>
                <a:cubicBezTo>
                  <a:pt x="146834" y="145007"/>
                  <a:pt x="153485" y="129507"/>
                  <a:pt x="176463" y="120316"/>
                </a:cubicBezTo>
                <a:cubicBezTo>
                  <a:pt x="181428" y="118330"/>
                  <a:pt x="187158" y="120316"/>
                  <a:pt x="192505" y="120316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898062" y="1243263"/>
            <a:ext cx="2534822" cy="208548"/>
          </a:xfrm>
          <a:custGeom>
            <a:avLst/>
            <a:gdLst>
              <a:gd name="connsiteX0" fmla="*/ 2534822 w 2534822"/>
              <a:gd name="connsiteY0" fmla="*/ 80211 h 208548"/>
              <a:gd name="connsiteX1" fmla="*/ 2494717 w 2534822"/>
              <a:gd name="connsiteY1" fmla="*/ 112295 h 208548"/>
              <a:gd name="connsiteX2" fmla="*/ 2446591 w 2534822"/>
              <a:gd name="connsiteY2" fmla="*/ 128337 h 208548"/>
              <a:gd name="connsiteX3" fmla="*/ 2101685 w 2534822"/>
              <a:gd name="connsiteY3" fmla="*/ 136358 h 208548"/>
              <a:gd name="connsiteX4" fmla="*/ 2045538 w 2534822"/>
              <a:gd name="connsiteY4" fmla="*/ 144379 h 208548"/>
              <a:gd name="connsiteX5" fmla="*/ 1997412 w 2534822"/>
              <a:gd name="connsiteY5" fmla="*/ 160421 h 208548"/>
              <a:gd name="connsiteX6" fmla="*/ 1949285 w 2534822"/>
              <a:gd name="connsiteY6" fmla="*/ 168442 h 208548"/>
              <a:gd name="connsiteX7" fmla="*/ 1893138 w 2534822"/>
              <a:gd name="connsiteY7" fmla="*/ 184484 h 208548"/>
              <a:gd name="connsiteX8" fmla="*/ 1853033 w 2534822"/>
              <a:gd name="connsiteY8" fmla="*/ 192505 h 208548"/>
              <a:gd name="connsiteX9" fmla="*/ 1820949 w 2534822"/>
              <a:gd name="connsiteY9" fmla="*/ 200526 h 208548"/>
              <a:gd name="connsiteX10" fmla="*/ 1668549 w 2534822"/>
              <a:gd name="connsiteY10" fmla="*/ 208548 h 208548"/>
              <a:gd name="connsiteX11" fmla="*/ 1115096 w 2534822"/>
              <a:gd name="connsiteY11" fmla="*/ 200526 h 208548"/>
              <a:gd name="connsiteX12" fmla="*/ 409243 w 2534822"/>
              <a:gd name="connsiteY12" fmla="*/ 192505 h 208548"/>
              <a:gd name="connsiteX13" fmla="*/ 304970 w 2534822"/>
              <a:gd name="connsiteY13" fmla="*/ 168442 h 208548"/>
              <a:gd name="connsiteX14" fmla="*/ 224759 w 2534822"/>
              <a:gd name="connsiteY14" fmla="*/ 160421 h 208548"/>
              <a:gd name="connsiteX15" fmla="*/ 176633 w 2534822"/>
              <a:gd name="connsiteY15" fmla="*/ 144379 h 208548"/>
              <a:gd name="connsiteX16" fmla="*/ 136527 w 2534822"/>
              <a:gd name="connsiteY16" fmla="*/ 136358 h 208548"/>
              <a:gd name="connsiteX17" fmla="*/ 104443 w 2534822"/>
              <a:gd name="connsiteY17" fmla="*/ 112295 h 208548"/>
              <a:gd name="connsiteX18" fmla="*/ 80380 w 2534822"/>
              <a:gd name="connsiteY18" fmla="*/ 96253 h 208548"/>
              <a:gd name="connsiteX19" fmla="*/ 32254 w 2534822"/>
              <a:gd name="connsiteY19" fmla="*/ 72190 h 208548"/>
              <a:gd name="connsiteX20" fmla="*/ 170 w 2534822"/>
              <a:gd name="connsiteY20" fmla="*/ 0 h 208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34822" h="208548">
                <a:moveTo>
                  <a:pt x="2534822" y="80211"/>
                </a:moveTo>
                <a:cubicBezTo>
                  <a:pt x="2521454" y="90906"/>
                  <a:pt x="2509746" y="104097"/>
                  <a:pt x="2494717" y="112295"/>
                </a:cubicBezTo>
                <a:cubicBezTo>
                  <a:pt x="2479872" y="120392"/>
                  <a:pt x="2463496" y="127944"/>
                  <a:pt x="2446591" y="128337"/>
                </a:cubicBezTo>
                <a:lnTo>
                  <a:pt x="2101685" y="136358"/>
                </a:lnTo>
                <a:cubicBezTo>
                  <a:pt x="2082969" y="139032"/>
                  <a:pt x="2063960" y="140128"/>
                  <a:pt x="2045538" y="144379"/>
                </a:cubicBezTo>
                <a:cubicBezTo>
                  <a:pt x="2029061" y="148181"/>
                  <a:pt x="2014092" y="157641"/>
                  <a:pt x="1997412" y="160421"/>
                </a:cubicBezTo>
                <a:lnTo>
                  <a:pt x="1949285" y="168442"/>
                </a:lnTo>
                <a:cubicBezTo>
                  <a:pt x="1922488" y="177374"/>
                  <a:pt x="1923353" y="177770"/>
                  <a:pt x="1893138" y="184484"/>
                </a:cubicBezTo>
                <a:cubicBezTo>
                  <a:pt x="1879830" y="187441"/>
                  <a:pt x="1866341" y="189548"/>
                  <a:pt x="1853033" y="192505"/>
                </a:cubicBezTo>
                <a:cubicBezTo>
                  <a:pt x="1842272" y="194896"/>
                  <a:pt x="1831931" y="199571"/>
                  <a:pt x="1820949" y="200526"/>
                </a:cubicBezTo>
                <a:cubicBezTo>
                  <a:pt x="1770270" y="204933"/>
                  <a:pt x="1719349" y="205874"/>
                  <a:pt x="1668549" y="208548"/>
                </a:cubicBezTo>
                <a:lnTo>
                  <a:pt x="1115096" y="200526"/>
                </a:lnTo>
                <a:lnTo>
                  <a:pt x="409243" y="192505"/>
                </a:lnTo>
                <a:cubicBezTo>
                  <a:pt x="207865" y="186340"/>
                  <a:pt x="389902" y="181508"/>
                  <a:pt x="304970" y="168442"/>
                </a:cubicBezTo>
                <a:cubicBezTo>
                  <a:pt x="278412" y="164356"/>
                  <a:pt x="251496" y="163095"/>
                  <a:pt x="224759" y="160421"/>
                </a:cubicBezTo>
                <a:cubicBezTo>
                  <a:pt x="208717" y="155074"/>
                  <a:pt x="192947" y="148828"/>
                  <a:pt x="176633" y="144379"/>
                </a:cubicBezTo>
                <a:cubicBezTo>
                  <a:pt x="163480" y="140792"/>
                  <a:pt x="148985" y="141895"/>
                  <a:pt x="136527" y="136358"/>
                </a:cubicBezTo>
                <a:cubicBezTo>
                  <a:pt x="124311" y="130929"/>
                  <a:pt x="115321" y="120065"/>
                  <a:pt x="104443" y="112295"/>
                </a:cubicBezTo>
                <a:cubicBezTo>
                  <a:pt x="96599" y="106692"/>
                  <a:pt x="89002" y="100564"/>
                  <a:pt x="80380" y="96253"/>
                </a:cubicBezTo>
                <a:cubicBezTo>
                  <a:pt x="13963" y="63045"/>
                  <a:pt x="101215" y="118164"/>
                  <a:pt x="32254" y="72190"/>
                </a:cubicBezTo>
                <a:cubicBezTo>
                  <a:pt x="-4279" y="17389"/>
                  <a:pt x="170" y="43343"/>
                  <a:pt x="170" y="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3848970" y="1166228"/>
            <a:ext cx="193641" cy="237456"/>
          </a:xfrm>
          <a:custGeom>
            <a:avLst/>
            <a:gdLst>
              <a:gd name="connsiteX0" fmla="*/ 1135 w 193641"/>
              <a:gd name="connsiteY0" fmla="*/ 237456 h 237456"/>
              <a:gd name="connsiteX1" fmla="*/ 9156 w 193641"/>
              <a:gd name="connsiteY1" fmla="*/ 4846 h 237456"/>
              <a:gd name="connsiteX2" fmla="*/ 49262 w 193641"/>
              <a:gd name="connsiteY2" fmla="*/ 12867 h 237456"/>
              <a:gd name="connsiteX3" fmla="*/ 105409 w 193641"/>
              <a:gd name="connsiteY3" fmla="*/ 36930 h 237456"/>
              <a:gd name="connsiteX4" fmla="*/ 153535 w 193641"/>
              <a:gd name="connsiteY4" fmla="*/ 52972 h 237456"/>
              <a:gd name="connsiteX5" fmla="*/ 177598 w 193641"/>
              <a:gd name="connsiteY5" fmla="*/ 60993 h 237456"/>
              <a:gd name="connsiteX6" fmla="*/ 193641 w 193641"/>
              <a:gd name="connsiteY6" fmla="*/ 77035 h 237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3641" h="237456">
                <a:moveTo>
                  <a:pt x="1135" y="237456"/>
                </a:moveTo>
                <a:cubicBezTo>
                  <a:pt x="3809" y="159919"/>
                  <a:pt x="-7100" y="80707"/>
                  <a:pt x="9156" y="4846"/>
                </a:cubicBezTo>
                <a:cubicBezTo>
                  <a:pt x="12013" y="-8485"/>
                  <a:pt x="36036" y="9560"/>
                  <a:pt x="49262" y="12867"/>
                </a:cubicBezTo>
                <a:cubicBezTo>
                  <a:pt x="83687" y="21473"/>
                  <a:pt x="67151" y="21627"/>
                  <a:pt x="105409" y="36930"/>
                </a:cubicBezTo>
                <a:cubicBezTo>
                  <a:pt x="121109" y="43210"/>
                  <a:pt x="137493" y="47625"/>
                  <a:pt x="153535" y="52972"/>
                </a:cubicBezTo>
                <a:lnTo>
                  <a:pt x="177598" y="60993"/>
                </a:lnTo>
                <a:lnTo>
                  <a:pt x="193641" y="77035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/>
          <p:nvPr/>
        </p:nvCxnSpPr>
        <p:spPr>
          <a:xfrm>
            <a:off x="5508104" y="2276872"/>
            <a:ext cx="151216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Volný tvar 12"/>
          <p:cNvSpPr/>
          <p:nvPr/>
        </p:nvSpPr>
        <p:spPr>
          <a:xfrm>
            <a:off x="4884355" y="1714954"/>
            <a:ext cx="1348003" cy="202078"/>
          </a:xfrm>
          <a:custGeom>
            <a:avLst/>
            <a:gdLst>
              <a:gd name="connsiteX0" fmla="*/ 1348003 w 1348003"/>
              <a:gd name="connsiteY0" fmla="*/ 169993 h 202078"/>
              <a:gd name="connsiteX1" fmla="*/ 1307898 w 1348003"/>
              <a:gd name="connsiteY1" fmla="*/ 145930 h 202078"/>
              <a:gd name="connsiteX2" fmla="*/ 1283834 w 1348003"/>
              <a:gd name="connsiteY2" fmla="*/ 137909 h 202078"/>
              <a:gd name="connsiteX3" fmla="*/ 1235708 w 1348003"/>
              <a:gd name="connsiteY3" fmla="*/ 105825 h 202078"/>
              <a:gd name="connsiteX4" fmla="*/ 1211645 w 1348003"/>
              <a:gd name="connsiteY4" fmla="*/ 89783 h 202078"/>
              <a:gd name="connsiteX5" fmla="*/ 1187582 w 1348003"/>
              <a:gd name="connsiteY5" fmla="*/ 81762 h 202078"/>
              <a:gd name="connsiteX6" fmla="*/ 1163519 w 1348003"/>
              <a:gd name="connsiteY6" fmla="*/ 65720 h 202078"/>
              <a:gd name="connsiteX7" fmla="*/ 1107371 w 1348003"/>
              <a:gd name="connsiteY7" fmla="*/ 57699 h 202078"/>
              <a:gd name="connsiteX8" fmla="*/ 874761 w 1348003"/>
              <a:gd name="connsiteY8" fmla="*/ 41657 h 202078"/>
              <a:gd name="connsiteX9" fmla="*/ 553919 w 1348003"/>
              <a:gd name="connsiteY9" fmla="*/ 25614 h 202078"/>
              <a:gd name="connsiteX10" fmla="*/ 489750 w 1348003"/>
              <a:gd name="connsiteY10" fmla="*/ 17593 h 202078"/>
              <a:gd name="connsiteX11" fmla="*/ 192971 w 1348003"/>
              <a:gd name="connsiteY11" fmla="*/ 17593 h 202078"/>
              <a:gd name="connsiteX12" fmla="*/ 144845 w 1348003"/>
              <a:gd name="connsiteY12" fmla="*/ 33635 h 202078"/>
              <a:gd name="connsiteX13" fmla="*/ 120782 w 1348003"/>
              <a:gd name="connsiteY13" fmla="*/ 41657 h 202078"/>
              <a:gd name="connsiteX14" fmla="*/ 96719 w 1348003"/>
              <a:gd name="connsiteY14" fmla="*/ 49678 h 202078"/>
              <a:gd name="connsiteX15" fmla="*/ 72656 w 1348003"/>
              <a:gd name="connsiteY15" fmla="*/ 65720 h 202078"/>
              <a:gd name="connsiteX16" fmla="*/ 16508 w 1348003"/>
              <a:gd name="connsiteY16" fmla="*/ 129888 h 202078"/>
              <a:gd name="connsiteX17" fmla="*/ 8487 w 1348003"/>
              <a:gd name="connsiteY17" fmla="*/ 161972 h 202078"/>
              <a:gd name="connsiteX18" fmla="*/ 466 w 1348003"/>
              <a:gd name="connsiteY18" fmla="*/ 186035 h 202078"/>
              <a:gd name="connsiteX19" fmla="*/ 466 w 1348003"/>
              <a:gd name="connsiteY19" fmla="*/ 202078 h 202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48003" h="202078">
                <a:moveTo>
                  <a:pt x="1348003" y="169993"/>
                </a:moveTo>
                <a:cubicBezTo>
                  <a:pt x="1334635" y="161972"/>
                  <a:pt x="1321842" y="152902"/>
                  <a:pt x="1307898" y="145930"/>
                </a:cubicBezTo>
                <a:cubicBezTo>
                  <a:pt x="1300335" y="142149"/>
                  <a:pt x="1291225" y="142015"/>
                  <a:pt x="1283834" y="137909"/>
                </a:cubicBezTo>
                <a:cubicBezTo>
                  <a:pt x="1266980" y="128546"/>
                  <a:pt x="1251750" y="116520"/>
                  <a:pt x="1235708" y="105825"/>
                </a:cubicBezTo>
                <a:cubicBezTo>
                  <a:pt x="1227687" y="100478"/>
                  <a:pt x="1220790" y="92831"/>
                  <a:pt x="1211645" y="89783"/>
                </a:cubicBezTo>
                <a:cubicBezTo>
                  <a:pt x="1203624" y="87109"/>
                  <a:pt x="1195144" y="85543"/>
                  <a:pt x="1187582" y="81762"/>
                </a:cubicBezTo>
                <a:cubicBezTo>
                  <a:pt x="1178960" y="77451"/>
                  <a:pt x="1172752" y="68490"/>
                  <a:pt x="1163519" y="65720"/>
                </a:cubicBezTo>
                <a:cubicBezTo>
                  <a:pt x="1145410" y="60287"/>
                  <a:pt x="1126057" y="60574"/>
                  <a:pt x="1107371" y="57699"/>
                </a:cubicBezTo>
                <a:cubicBezTo>
                  <a:pt x="987430" y="39247"/>
                  <a:pt x="1117501" y="51565"/>
                  <a:pt x="874761" y="41657"/>
                </a:cubicBezTo>
                <a:cubicBezTo>
                  <a:pt x="748143" y="36489"/>
                  <a:pt x="671180" y="36274"/>
                  <a:pt x="553919" y="25614"/>
                </a:cubicBezTo>
                <a:cubicBezTo>
                  <a:pt x="532451" y="23662"/>
                  <a:pt x="511140" y="20267"/>
                  <a:pt x="489750" y="17593"/>
                </a:cubicBezTo>
                <a:cubicBezTo>
                  <a:pt x="376940" y="-10610"/>
                  <a:pt x="429367" y="-591"/>
                  <a:pt x="192971" y="17593"/>
                </a:cubicBezTo>
                <a:cubicBezTo>
                  <a:pt x="176111" y="18890"/>
                  <a:pt x="160887" y="28287"/>
                  <a:pt x="144845" y="33635"/>
                </a:cubicBezTo>
                <a:lnTo>
                  <a:pt x="120782" y="41657"/>
                </a:lnTo>
                <a:cubicBezTo>
                  <a:pt x="112761" y="44331"/>
                  <a:pt x="103754" y="44988"/>
                  <a:pt x="96719" y="49678"/>
                </a:cubicBezTo>
                <a:cubicBezTo>
                  <a:pt x="88698" y="55025"/>
                  <a:pt x="79911" y="59372"/>
                  <a:pt x="72656" y="65720"/>
                </a:cubicBezTo>
                <a:cubicBezTo>
                  <a:pt x="35117" y="98566"/>
                  <a:pt x="38253" y="97271"/>
                  <a:pt x="16508" y="129888"/>
                </a:cubicBezTo>
                <a:cubicBezTo>
                  <a:pt x="13834" y="140583"/>
                  <a:pt x="11515" y="151372"/>
                  <a:pt x="8487" y="161972"/>
                </a:cubicBezTo>
                <a:cubicBezTo>
                  <a:pt x="6164" y="170102"/>
                  <a:pt x="2124" y="177744"/>
                  <a:pt x="466" y="186035"/>
                </a:cubicBezTo>
                <a:cubicBezTo>
                  <a:pt x="-583" y="191279"/>
                  <a:pt x="466" y="196730"/>
                  <a:pt x="466" y="202078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4844716" y="1764632"/>
            <a:ext cx="224589" cy="200526"/>
          </a:xfrm>
          <a:custGeom>
            <a:avLst/>
            <a:gdLst>
              <a:gd name="connsiteX0" fmla="*/ 0 w 224589"/>
              <a:gd name="connsiteY0" fmla="*/ 0 h 200526"/>
              <a:gd name="connsiteX1" fmla="*/ 8021 w 224589"/>
              <a:gd name="connsiteY1" fmla="*/ 104273 h 200526"/>
              <a:gd name="connsiteX2" fmla="*/ 32084 w 224589"/>
              <a:gd name="connsiteY2" fmla="*/ 152400 h 200526"/>
              <a:gd name="connsiteX3" fmla="*/ 56147 w 224589"/>
              <a:gd name="connsiteY3" fmla="*/ 200526 h 200526"/>
              <a:gd name="connsiteX4" fmla="*/ 88231 w 224589"/>
              <a:gd name="connsiteY4" fmla="*/ 192505 h 200526"/>
              <a:gd name="connsiteX5" fmla="*/ 112295 w 224589"/>
              <a:gd name="connsiteY5" fmla="*/ 160421 h 200526"/>
              <a:gd name="connsiteX6" fmla="*/ 176463 w 224589"/>
              <a:gd name="connsiteY6" fmla="*/ 104273 h 200526"/>
              <a:gd name="connsiteX7" fmla="*/ 224589 w 224589"/>
              <a:gd name="connsiteY7" fmla="*/ 72189 h 200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4589" h="200526">
                <a:moveTo>
                  <a:pt x="0" y="0"/>
                </a:moveTo>
                <a:cubicBezTo>
                  <a:pt x="2674" y="34758"/>
                  <a:pt x="3697" y="69682"/>
                  <a:pt x="8021" y="104273"/>
                </a:cubicBezTo>
                <a:cubicBezTo>
                  <a:pt x="11381" y="131153"/>
                  <a:pt x="20143" y="128517"/>
                  <a:pt x="32084" y="152400"/>
                </a:cubicBezTo>
                <a:cubicBezTo>
                  <a:pt x="65290" y="218813"/>
                  <a:pt x="10176" y="131569"/>
                  <a:pt x="56147" y="200526"/>
                </a:cubicBezTo>
                <a:cubicBezTo>
                  <a:pt x="66842" y="197852"/>
                  <a:pt x="79261" y="198912"/>
                  <a:pt x="88231" y="192505"/>
                </a:cubicBezTo>
                <a:cubicBezTo>
                  <a:pt x="99109" y="184735"/>
                  <a:pt x="103595" y="170571"/>
                  <a:pt x="112295" y="160421"/>
                </a:cubicBezTo>
                <a:cubicBezTo>
                  <a:pt x="129378" y="140491"/>
                  <a:pt x="156304" y="118934"/>
                  <a:pt x="176463" y="104273"/>
                </a:cubicBezTo>
                <a:cubicBezTo>
                  <a:pt x="192056" y="92933"/>
                  <a:pt x="224589" y="72189"/>
                  <a:pt x="224589" y="72189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4227095" y="2245895"/>
            <a:ext cx="1965158" cy="288758"/>
          </a:xfrm>
          <a:custGeom>
            <a:avLst/>
            <a:gdLst>
              <a:gd name="connsiteX0" fmla="*/ 1965158 w 1965158"/>
              <a:gd name="connsiteY0" fmla="*/ 120316 h 288758"/>
              <a:gd name="connsiteX1" fmla="*/ 1925052 w 1965158"/>
              <a:gd name="connsiteY1" fmla="*/ 136358 h 288758"/>
              <a:gd name="connsiteX2" fmla="*/ 1900989 w 1965158"/>
              <a:gd name="connsiteY2" fmla="*/ 144379 h 288758"/>
              <a:gd name="connsiteX3" fmla="*/ 1844842 w 1965158"/>
              <a:gd name="connsiteY3" fmla="*/ 168442 h 288758"/>
              <a:gd name="connsiteX4" fmla="*/ 1804737 w 1965158"/>
              <a:gd name="connsiteY4" fmla="*/ 176463 h 288758"/>
              <a:gd name="connsiteX5" fmla="*/ 1740568 w 1965158"/>
              <a:gd name="connsiteY5" fmla="*/ 208547 h 288758"/>
              <a:gd name="connsiteX6" fmla="*/ 1612231 w 1965158"/>
              <a:gd name="connsiteY6" fmla="*/ 232610 h 288758"/>
              <a:gd name="connsiteX7" fmla="*/ 1532021 w 1965158"/>
              <a:gd name="connsiteY7" fmla="*/ 248652 h 288758"/>
              <a:gd name="connsiteX8" fmla="*/ 1491916 w 1965158"/>
              <a:gd name="connsiteY8" fmla="*/ 256673 h 288758"/>
              <a:gd name="connsiteX9" fmla="*/ 1427747 w 1965158"/>
              <a:gd name="connsiteY9" fmla="*/ 264694 h 288758"/>
              <a:gd name="connsiteX10" fmla="*/ 1387642 w 1965158"/>
              <a:gd name="connsiteY10" fmla="*/ 272716 h 288758"/>
              <a:gd name="connsiteX11" fmla="*/ 1363579 w 1965158"/>
              <a:gd name="connsiteY11" fmla="*/ 280737 h 288758"/>
              <a:gd name="connsiteX12" fmla="*/ 1291389 w 1965158"/>
              <a:gd name="connsiteY12" fmla="*/ 288758 h 288758"/>
              <a:gd name="connsiteX13" fmla="*/ 898358 w 1965158"/>
              <a:gd name="connsiteY13" fmla="*/ 280737 h 288758"/>
              <a:gd name="connsiteX14" fmla="*/ 786063 w 1965158"/>
              <a:gd name="connsiteY14" fmla="*/ 264694 h 288758"/>
              <a:gd name="connsiteX15" fmla="*/ 753979 w 1965158"/>
              <a:gd name="connsiteY15" fmla="*/ 256673 h 288758"/>
              <a:gd name="connsiteX16" fmla="*/ 657726 w 1965158"/>
              <a:gd name="connsiteY16" fmla="*/ 248652 h 288758"/>
              <a:gd name="connsiteX17" fmla="*/ 617621 w 1965158"/>
              <a:gd name="connsiteY17" fmla="*/ 240631 h 288758"/>
              <a:gd name="connsiteX18" fmla="*/ 553452 w 1965158"/>
              <a:gd name="connsiteY18" fmla="*/ 232610 h 288758"/>
              <a:gd name="connsiteX19" fmla="*/ 505326 w 1965158"/>
              <a:gd name="connsiteY19" fmla="*/ 224589 h 288758"/>
              <a:gd name="connsiteX20" fmla="*/ 433137 w 1965158"/>
              <a:gd name="connsiteY20" fmla="*/ 192505 h 288758"/>
              <a:gd name="connsiteX21" fmla="*/ 304800 w 1965158"/>
              <a:gd name="connsiteY21" fmla="*/ 184484 h 288758"/>
              <a:gd name="connsiteX22" fmla="*/ 248652 w 1965158"/>
              <a:gd name="connsiteY22" fmla="*/ 168442 h 288758"/>
              <a:gd name="connsiteX23" fmla="*/ 216568 w 1965158"/>
              <a:gd name="connsiteY23" fmla="*/ 144379 h 288758"/>
              <a:gd name="connsiteX24" fmla="*/ 168442 w 1965158"/>
              <a:gd name="connsiteY24" fmla="*/ 128337 h 288758"/>
              <a:gd name="connsiteX25" fmla="*/ 128337 w 1965158"/>
              <a:gd name="connsiteY25" fmla="*/ 104273 h 288758"/>
              <a:gd name="connsiteX26" fmla="*/ 112294 w 1965158"/>
              <a:gd name="connsiteY26" fmla="*/ 88231 h 288758"/>
              <a:gd name="connsiteX27" fmla="*/ 80210 w 1965158"/>
              <a:gd name="connsiteY27" fmla="*/ 64168 h 288758"/>
              <a:gd name="connsiteX28" fmla="*/ 32084 w 1965158"/>
              <a:gd name="connsiteY28" fmla="*/ 32084 h 288758"/>
              <a:gd name="connsiteX29" fmla="*/ 0 w 1965158"/>
              <a:gd name="connsiteY29" fmla="*/ 0 h 288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965158" h="288758">
                <a:moveTo>
                  <a:pt x="1965158" y="120316"/>
                </a:moveTo>
                <a:cubicBezTo>
                  <a:pt x="1951789" y="125663"/>
                  <a:pt x="1938534" y="131302"/>
                  <a:pt x="1925052" y="136358"/>
                </a:cubicBezTo>
                <a:cubicBezTo>
                  <a:pt x="1917135" y="139327"/>
                  <a:pt x="1908760" y="141048"/>
                  <a:pt x="1900989" y="144379"/>
                </a:cubicBezTo>
                <a:cubicBezTo>
                  <a:pt x="1868851" y="158152"/>
                  <a:pt x="1874939" y="160918"/>
                  <a:pt x="1844842" y="168442"/>
                </a:cubicBezTo>
                <a:cubicBezTo>
                  <a:pt x="1831616" y="171749"/>
                  <a:pt x="1818105" y="173789"/>
                  <a:pt x="1804737" y="176463"/>
                </a:cubicBezTo>
                <a:cubicBezTo>
                  <a:pt x="1779485" y="201714"/>
                  <a:pt x="1789723" y="196258"/>
                  <a:pt x="1740568" y="208547"/>
                </a:cubicBezTo>
                <a:cubicBezTo>
                  <a:pt x="1655487" y="229817"/>
                  <a:pt x="1698277" y="221854"/>
                  <a:pt x="1612231" y="232610"/>
                </a:cubicBezTo>
                <a:cubicBezTo>
                  <a:pt x="1566111" y="247983"/>
                  <a:pt x="1605755" y="236363"/>
                  <a:pt x="1532021" y="248652"/>
                </a:cubicBezTo>
                <a:cubicBezTo>
                  <a:pt x="1518573" y="250893"/>
                  <a:pt x="1505391" y="254600"/>
                  <a:pt x="1491916" y="256673"/>
                </a:cubicBezTo>
                <a:cubicBezTo>
                  <a:pt x="1470611" y="259951"/>
                  <a:pt x="1449052" y="261416"/>
                  <a:pt x="1427747" y="264694"/>
                </a:cubicBezTo>
                <a:cubicBezTo>
                  <a:pt x="1414272" y="266767"/>
                  <a:pt x="1400868" y="269409"/>
                  <a:pt x="1387642" y="272716"/>
                </a:cubicBezTo>
                <a:cubicBezTo>
                  <a:pt x="1379440" y="274767"/>
                  <a:pt x="1371919" y="279347"/>
                  <a:pt x="1363579" y="280737"/>
                </a:cubicBezTo>
                <a:cubicBezTo>
                  <a:pt x="1339697" y="284717"/>
                  <a:pt x="1315452" y="286084"/>
                  <a:pt x="1291389" y="288758"/>
                </a:cubicBezTo>
                <a:lnTo>
                  <a:pt x="898358" y="280737"/>
                </a:lnTo>
                <a:cubicBezTo>
                  <a:pt x="861024" y="279450"/>
                  <a:pt x="822652" y="272825"/>
                  <a:pt x="786063" y="264694"/>
                </a:cubicBezTo>
                <a:cubicBezTo>
                  <a:pt x="775302" y="262302"/>
                  <a:pt x="764918" y="258040"/>
                  <a:pt x="753979" y="256673"/>
                </a:cubicBezTo>
                <a:cubicBezTo>
                  <a:pt x="722032" y="252680"/>
                  <a:pt x="689810" y="251326"/>
                  <a:pt x="657726" y="248652"/>
                </a:cubicBezTo>
                <a:cubicBezTo>
                  <a:pt x="644358" y="245978"/>
                  <a:pt x="631096" y="242704"/>
                  <a:pt x="617621" y="240631"/>
                </a:cubicBezTo>
                <a:cubicBezTo>
                  <a:pt x="596316" y="237353"/>
                  <a:pt x="574791" y="235658"/>
                  <a:pt x="553452" y="232610"/>
                </a:cubicBezTo>
                <a:cubicBezTo>
                  <a:pt x="537352" y="230310"/>
                  <a:pt x="521368" y="227263"/>
                  <a:pt x="505326" y="224589"/>
                </a:cubicBezTo>
                <a:cubicBezTo>
                  <a:pt x="490982" y="217417"/>
                  <a:pt x="447475" y="194553"/>
                  <a:pt x="433137" y="192505"/>
                </a:cubicBezTo>
                <a:cubicBezTo>
                  <a:pt x="390705" y="186443"/>
                  <a:pt x="347579" y="187158"/>
                  <a:pt x="304800" y="184484"/>
                </a:cubicBezTo>
                <a:cubicBezTo>
                  <a:pt x="297855" y="182748"/>
                  <a:pt x="257601" y="173556"/>
                  <a:pt x="248652" y="168442"/>
                </a:cubicBezTo>
                <a:cubicBezTo>
                  <a:pt x="237045" y="161810"/>
                  <a:pt x="228525" y="150358"/>
                  <a:pt x="216568" y="144379"/>
                </a:cubicBezTo>
                <a:cubicBezTo>
                  <a:pt x="201443" y="136817"/>
                  <a:pt x="168442" y="128337"/>
                  <a:pt x="168442" y="128337"/>
                </a:cubicBezTo>
                <a:cubicBezTo>
                  <a:pt x="127799" y="87692"/>
                  <a:pt x="180394" y="135507"/>
                  <a:pt x="128337" y="104273"/>
                </a:cubicBezTo>
                <a:cubicBezTo>
                  <a:pt x="121852" y="100382"/>
                  <a:pt x="118104" y="93072"/>
                  <a:pt x="112294" y="88231"/>
                </a:cubicBezTo>
                <a:cubicBezTo>
                  <a:pt x="102024" y="79673"/>
                  <a:pt x="91162" y="71834"/>
                  <a:pt x="80210" y="64168"/>
                </a:cubicBezTo>
                <a:cubicBezTo>
                  <a:pt x="64415" y="53112"/>
                  <a:pt x="32084" y="32084"/>
                  <a:pt x="32084" y="32084"/>
                </a:cubicBezTo>
                <a:cubicBezTo>
                  <a:pt x="12726" y="3047"/>
                  <a:pt x="24664" y="12332"/>
                  <a:pt x="0" y="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4195011" y="2204294"/>
            <a:ext cx="208547" cy="202022"/>
          </a:xfrm>
          <a:custGeom>
            <a:avLst/>
            <a:gdLst>
              <a:gd name="connsiteX0" fmla="*/ 48126 w 208547"/>
              <a:gd name="connsiteY0" fmla="*/ 202022 h 202022"/>
              <a:gd name="connsiteX1" fmla="*/ 24063 w 208547"/>
              <a:gd name="connsiteY1" fmla="*/ 73685 h 202022"/>
              <a:gd name="connsiteX2" fmla="*/ 8021 w 208547"/>
              <a:gd name="connsiteY2" fmla="*/ 49622 h 202022"/>
              <a:gd name="connsiteX3" fmla="*/ 0 w 208547"/>
              <a:gd name="connsiteY3" fmla="*/ 25559 h 202022"/>
              <a:gd name="connsiteX4" fmla="*/ 8021 w 208547"/>
              <a:gd name="connsiteY4" fmla="*/ 1495 h 202022"/>
              <a:gd name="connsiteX5" fmla="*/ 120315 w 208547"/>
              <a:gd name="connsiteY5" fmla="*/ 9517 h 202022"/>
              <a:gd name="connsiteX6" fmla="*/ 144378 w 208547"/>
              <a:gd name="connsiteY6" fmla="*/ 17538 h 202022"/>
              <a:gd name="connsiteX7" fmla="*/ 176463 w 208547"/>
              <a:gd name="connsiteY7" fmla="*/ 25559 h 202022"/>
              <a:gd name="connsiteX8" fmla="*/ 208547 w 208547"/>
              <a:gd name="connsiteY8" fmla="*/ 33580 h 202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8547" h="202022">
                <a:moveTo>
                  <a:pt x="48126" y="202022"/>
                </a:moveTo>
                <a:cubicBezTo>
                  <a:pt x="7828" y="101276"/>
                  <a:pt x="60644" y="244396"/>
                  <a:pt x="24063" y="73685"/>
                </a:cubicBezTo>
                <a:cubicBezTo>
                  <a:pt x="22043" y="64259"/>
                  <a:pt x="12332" y="58244"/>
                  <a:pt x="8021" y="49622"/>
                </a:cubicBezTo>
                <a:cubicBezTo>
                  <a:pt x="4240" y="42060"/>
                  <a:pt x="2674" y="33580"/>
                  <a:pt x="0" y="25559"/>
                </a:cubicBezTo>
                <a:cubicBezTo>
                  <a:pt x="2674" y="17538"/>
                  <a:pt x="-360" y="2612"/>
                  <a:pt x="8021" y="1495"/>
                </a:cubicBezTo>
                <a:cubicBezTo>
                  <a:pt x="45219" y="-3465"/>
                  <a:pt x="83045" y="5132"/>
                  <a:pt x="120315" y="9517"/>
                </a:cubicBezTo>
                <a:cubicBezTo>
                  <a:pt x="128712" y="10505"/>
                  <a:pt x="136248" y="15215"/>
                  <a:pt x="144378" y="17538"/>
                </a:cubicBezTo>
                <a:cubicBezTo>
                  <a:pt x="154978" y="20567"/>
                  <a:pt x="165863" y="22530"/>
                  <a:pt x="176463" y="25559"/>
                </a:cubicBezTo>
                <a:cubicBezTo>
                  <a:pt x="207496" y="34425"/>
                  <a:pt x="190669" y="33580"/>
                  <a:pt x="208547" y="3358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16"/>
          <p:cNvCxnSpPr/>
          <p:nvPr/>
        </p:nvCxnSpPr>
        <p:spPr>
          <a:xfrm>
            <a:off x="4164275" y="3284984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084168" y="3284984"/>
            <a:ext cx="11160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Volný tvar 19"/>
          <p:cNvSpPr/>
          <p:nvPr/>
        </p:nvSpPr>
        <p:spPr>
          <a:xfrm>
            <a:off x="3535874" y="2679032"/>
            <a:ext cx="2945137" cy="280736"/>
          </a:xfrm>
          <a:custGeom>
            <a:avLst/>
            <a:gdLst>
              <a:gd name="connsiteX0" fmla="*/ 2945137 w 2945137"/>
              <a:gd name="connsiteY0" fmla="*/ 264694 h 280736"/>
              <a:gd name="connsiteX1" fmla="*/ 2856905 w 2945137"/>
              <a:gd name="connsiteY1" fmla="*/ 208547 h 280736"/>
              <a:gd name="connsiteX2" fmla="*/ 2832842 w 2945137"/>
              <a:gd name="connsiteY2" fmla="*/ 192505 h 280736"/>
              <a:gd name="connsiteX3" fmla="*/ 2800758 w 2945137"/>
              <a:gd name="connsiteY3" fmla="*/ 176463 h 280736"/>
              <a:gd name="connsiteX4" fmla="*/ 2784715 w 2945137"/>
              <a:gd name="connsiteY4" fmla="*/ 160421 h 280736"/>
              <a:gd name="connsiteX5" fmla="*/ 2704505 w 2945137"/>
              <a:gd name="connsiteY5" fmla="*/ 112294 h 280736"/>
              <a:gd name="connsiteX6" fmla="*/ 2656379 w 2945137"/>
              <a:gd name="connsiteY6" fmla="*/ 80210 h 280736"/>
              <a:gd name="connsiteX7" fmla="*/ 2503979 w 2945137"/>
              <a:gd name="connsiteY7" fmla="*/ 64168 h 280736"/>
              <a:gd name="connsiteX8" fmla="*/ 2439810 w 2945137"/>
              <a:gd name="connsiteY8" fmla="*/ 56147 h 280736"/>
              <a:gd name="connsiteX9" fmla="*/ 2383663 w 2945137"/>
              <a:gd name="connsiteY9" fmla="*/ 48126 h 280736"/>
              <a:gd name="connsiteX10" fmla="*/ 2102926 w 2945137"/>
              <a:gd name="connsiteY10" fmla="*/ 32084 h 280736"/>
              <a:gd name="connsiteX11" fmla="*/ 1982610 w 2945137"/>
              <a:gd name="connsiteY11" fmla="*/ 16042 h 280736"/>
              <a:gd name="connsiteX12" fmla="*/ 1525410 w 2945137"/>
              <a:gd name="connsiteY12" fmla="*/ 24063 h 280736"/>
              <a:gd name="connsiteX13" fmla="*/ 907789 w 2945137"/>
              <a:gd name="connsiteY13" fmla="*/ 8021 h 280736"/>
              <a:gd name="connsiteX14" fmla="*/ 867684 w 2945137"/>
              <a:gd name="connsiteY14" fmla="*/ 0 h 280736"/>
              <a:gd name="connsiteX15" fmla="*/ 514758 w 2945137"/>
              <a:gd name="connsiteY15" fmla="*/ 8021 h 280736"/>
              <a:gd name="connsiteX16" fmla="*/ 145789 w 2945137"/>
              <a:gd name="connsiteY16" fmla="*/ 24063 h 280736"/>
              <a:gd name="connsiteX17" fmla="*/ 113705 w 2945137"/>
              <a:gd name="connsiteY17" fmla="*/ 32084 h 280736"/>
              <a:gd name="connsiteX18" fmla="*/ 65579 w 2945137"/>
              <a:gd name="connsiteY18" fmla="*/ 72189 h 280736"/>
              <a:gd name="connsiteX19" fmla="*/ 41515 w 2945137"/>
              <a:gd name="connsiteY19" fmla="*/ 120315 h 280736"/>
              <a:gd name="connsiteX20" fmla="*/ 17452 w 2945137"/>
              <a:gd name="connsiteY20" fmla="*/ 152400 h 280736"/>
              <a:gd name="connsiteX21" fmla="*/ 1410 w 2945137"/>
              <a:gd name="connsiteY21" fmla="*/ 280736 h 28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945137" h="280736">
                <a:moveTo>
                  <a:pt x="2945137" y="264694"/>
                </a:moveTo>
                <a:cubicBezTo>
                  <a:pt x="2888498" y="230712"/>
                  <a:pt x="2918003" y="249279"/>
                  <a:pt x="2856905" y="208547"/>
                </a:cubicBezTo>
                <a:cubicBezTo>
                  <a:pt x="2848884" y="203200"/>
                  <a:pt x="2841464" y="196816"/>
                  <a:pt x="2832842" y="192505"/>
                </a:cubicBezTo>
                <a:cubicBezTo>
                  <a:pt x="2822147" y="187158"/>
                  <a:pt x="2810707" y="183095"/>
                  <a:pt x="2800758" y="176463"/>
                </a:cubicBezTo>
                <a:cubicBezTo>
                  <a:pt x="2794466" y="172268"/>
                  <a:pt x="2790765" y="164959"/>
                  <a:pt x="2784715" y="160421"/>
                </a:cubicBezTo>
                <a:cubicBezTo>
                  <a:pt x="2705871" y="101287"/>
                  <a:pt x="2766714" y="149620"/>
                  <a:pt x="2704505" y="112294"/>
                </a:cubicBezTo>
                <a:cubicBezTo>
                  <a:pt x="2687972" y="102374"/>
                  <a:pt x="2675083" y="84886"/>
                  <a:pt x="2656379" y="80210"/>
                </a:cubicBezTo>
                <a:cubicBezTo>
                  <a:pt x="2580818" y="61320"/>
                  <a:pt x="2651635" y="77008"/>
                  <a:pt x="2503979" y="64168"/>
                </a:cubicBezTo>
                <a:cubicBezTo>
                  <a:pt x="2482504" y="62301"/>
                  <a:pt x="2461177" y="58996"/>
                  <a:pt x="2439810" y="56147"/>
                </a:cubicBezTo>
                <a:cubicBezTo>
                  <a:pt x="2421070" y="53648"/>
                  <a:pt x="2402491" y="49838"/>
                  <a:pt x="2383663" y="48126"/>
                </a:cubicBezTo>
                <a:cubicBezTo>
                  <a:pt x="2312882" y="41691"/>
                  <a:pt x="2166349" y="35255"/>
                  <a:pt x="2102926" y="32084"/>
                </a:cubicBezTo>
                <a:cubicBezTo>
                  <a:pt x="2070483" y="26677"/>
                  <a:pt x="2012062" y="16042"/>
                  <a:pt x="1982610" y="16042"/>
                </a:cubicBezTo>
                <a:cubicBezTo>
                  <a:pt x="1830187" y="16042"/>
                  <a:pt x="1677810" y="21389"/>
                  <a:pt x="1525410" y="24063"/>
                </a:cubicBezTo>
                <a:cubicBezTo>
                  <a:pt x="1318547" y="21108"/>
                  <a:pt x="1111505" y="41973"/>
                  <a:pt x="907789" y="8021"/>
                </a:cubicBezTo>
                <a:cubicBezTo>
                  <a:pt x="894341" y="5780"/>
                  <a:pt x="881052" y="2674"/>
                  <a:pt x="867684" y="0"/>
                </a:cubicBezTo>
                <a:lnTo>
                  <a:pt x="514758" y="8021"/>
                </a:lnTo>
                <a:cubicBezTo>
                  <a:pt x="403544" y="10701"/>
                  <a:pt x="265229" y="2347"/>
                  <a:pt x="145789" y="24063"/>
                </a:cubicBezTo>
                <a:cubicBezTo>
                  <a:pt x="134943" y="26035"/>
                  <a:pt x="124400" y="29410"/>
                  <a:pt x="113705" y="32084"/>
                </a:cubicBezTo>
                <a:cubicBezTo>
                  <a:pt x="90045" y="47858"/>
                  <a:pt x="84879" y="49029"/>
                  <a:pt x="65579" y="72189"/>
                </a:cubicBezTo>
                <a:cubicBezTo>
                  <a:pt x="27475" y="117914"/>
                  <a:pt x="67822" y="74278"/>
                  <a:pt x="41515" y="120315"/>
                </a:cubicBezTo>
                <a:cubicBezTo>
                  <a:pt x="34882" y="131922"/>
                  <a:pt x="25473" y="141705"/>
                  <a:pt x="17452" y="152400"/>
                </a:cubicBezTo>
                <a:cubicBezTo>
                  <a:pt x="-7045" y="225891"/>
                  <a:pt x="1410" y="183616"/>
                  <a:pt x="1410" y="280736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olný tvar 20"/>
          <p:cNvSpPr/>
          <p:nvPr/>
        </p:nvSpPr>
        <p:spPr>
          <a:xfrm>
            <a:off x="3465095" y="2767263"/>
            <a:ext cx="240631" cy="248653"/>
          </a:xfrm>
          <a:custGeom>
            <a:avLst/>
            <a:gdLst>
              <a:gd name="connsiteX0" fmla="*/ 0 w 240631"/>
              <a:gd name="connsiteY0" fmla="*/ 0 h 248653"/>
              <a:gd name="connsiteX1" fmla="*/ 16042 w 240631"/>
              <a:gd name="connsiteY1" fmla="*/ 64169 h 248653"/>
              <a:gd name="connsiteX2" fmla="*/ 32084 w 240631"/>
              <a:gd name="connsiteY2" fmla="*/ 96253 h 248653"/>
              <a:gd name="connsiteX3" fmla="*/ 56147 w 240631"/>
              <a:gd name="connsiteY3" fmla="*/ 152400 h 248653"/>
              <a:gd name="connsiteX4" fmla="*/ 72189 w 240631"/>
              <a:gd name="connsiteY4" fmla="*/ 176463 h 248653"/>
              <a:gd name="connsiteX5" fmla="*/ 80210 w 240631"/>
              <a:gd name="connsiteY5" fmla="*/ 200526 h 248653"/>
              <a:gd name="connsiteX6" fmla="*/ 112294 w 240631"/>
              <a:gd name="connsiteY6" fmla="*/ 248653 h 248653"/>
              <a:gd name="connsiteX7" fmla="*/ 136358 w 240631"/>
              <a:gd name="connsiteY7" fmla="*/ 192505 h 248653"/>
              <a:gd name="connsiteX8" fmla="*/ 160421 w 240631"/>
              <a:gd name="connsiteY8" fmla="*/ 152400 h 248653"/>
              <a:gd name="connsiteX9" fmla="*/ 168442 w 240631"/>
              <a:gd name="connsiteY9" fmla="*/ 128337 h 248653"/>
              <a:gd name="connsiteX10" fmla="*/ 232610 w 240631"/>
              <a:gd name="connsiteY10" fmla="*/ 72190 h 248653"/>
              <a:gd name="connsiteX11" fmla="*/ 240631 w 240631"/>
              <a:gd name="connsiteY11" fmla="*/ 72190 h 24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0631" h="248653">
                <a:moveTo>
                  <a:pt x="0" y="0"/>
                </a:moveTo>
                <a:cubicBezTo>
                  <a:pt x="4708" y="23538"/>
                  <a:pt x="6793" y="42589"/>
                  <a:pt x="16042" y="64169"/>
                </a:cubicBezTo>
                <a:cubicBezTo>
                  <a:pt x="20752" y="75159"/>
                  <a:pt x="27374" y="85263"/>
                  <a:pt x="32084" y="96253"/>
                </a:cubicBezTo>
                <a:cubicBezTo>
                  <a:pt x="51367" y="141247"/>
                  <a:pt x="25744" y="99195"/>
                  <a:pt x="56147" y="152400"/>
                </a:cubicBezTo>
                <a:cubicBezTo>
                  <a:pt x="60930" y="160770"/>
                  <a:pt x="67878" y="167841"/>
                  <a:pt x="72189" y="176463"/>
                </a:cubicBezTo>
                <a:cubicBezTo>
                  <a:pt x="75970" y="184025"/>
                  <a:pt x="76104" y="193135"/>
                  <a:pt x="80210" y="200526"/>
                </a:cubicBezTo>
                <a:cubicBezTo>
                  <a:pt x="89573" y="217380"/>
                  <a:pt x="112294" y="248653"/>
                  <a:pt x="112294" y="248653"/>
                </a:cubicBezTo>
                <a:cubicBezTo>
                  <a:pt x="146764" y="214185"/>
                  <a:pt x="111014" y="255865"/>
                  <a:pt x="136358" y="192505"/>
                </a:cubicBezTo>
                <a:cubicBezTo>
                  <a:pt x="142148" y="178030"/>
                  <a:pt x="153449" y="166344"/>
                  <a:pt x="160421" y="152400"/>
                </a:cubicBezTo>
                <a:cubicBezTo>
                  <a:pt x="164202" y="144838"/>
                  <a:pt x="164661" y="135899"/>
                  <a:pt x="168442" y="128337"/>
                </a:cubicBezTo>
                <a:cubicBezTo>
                  <a:pt x="179137" y="106948"/>
                  <a:pt x="208547" y="72190"/>
                  <a:pt x="232610" y="72190"/>
                </a:cubicBezTo>
                <a:lnTo>
                  <a:pt x="240631" y="72190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2438354" y="3272589"/>
            <a:ext cx="4179014" cy="393032"/>
          </a:xfrm>
          <a:custGeom>
            <a:avLst/>
            <a:gdLst>
              <a:gd name="connsiteX0" fmla="*/ 4179014 w 4179014"/>
              <a:gd name="connsiteY0" fmla="*/ 128337 h 393032"/>
              <a:gd name="connsiteX1" fmla="*/ 4162972 w 4179014"/>
              <a:gd name="connsiteY1" fmla="*/ 168443 h 393032"/>
              <a:gd name="connsiteX2" fmla="*/ 4138909 w 4179014"/>
              <a:gd name="connsiteY2" fmla="*/ 184485 h 393032"/>
              <a:gd name="connsiteX3" fmla="*/ 4114846 w 4179014"/>
              <a:gd name="connsiteY3" fmla="*/ 208548 h 393032"/>
              <a:gd name="connsiteX4" fmla="*/ 4066720 w 4179014"/>
              <a:gd name="connsiteY4" fmla="*/ 232611 h 393032"/>
              <a:gd name="connsiteX5" fmla="*/ 4034635 w 4179014"/>
              <a:gd name="connsiteY5" fmla="*/ 256674 h 393032"/>
              <a:gd name="connsiteX6" fmla="*/ 3994530 w 4179014"/>
              <a:gd name="connsiteY6" fmla="*/ 264695 h 393032"/>
              <a:gd name="connsiteX7" fmla="*/ 3962446 w 4179014"/>
              <a:gd name="connsiteY7" fmla="*/ 272716 h 393032"/>
              <a:gd name="connsiteX8" fmla="*/ 3938383 w 4179014"/>
              <a:gd name="connsiteY8" fmla="*/ 288758 h 393032"/>
              <a:gd name="connsiteX9" fmla="*/ 3850151 w 4179014"/>
              <a:gd name="connsiteY9" fmla="*/ 304800 h 393032"/>
              <a:gd name="connsiteX10" fmla="*/ 3777962 w 4179014"/>
              <a:gd name="connsiteY10" fmla="*/ 320843 h 393032"/>
              <a:gd name="connsiteX11" fmla="*/ 3753899 w 4179014"/>
              <a:gd name="connsiteY11" fmla="*/ 328864 h 393032"/>
              <a:gd name="connsiteX12" fmla="*/ 3585457 w 4179014"/>
              <a:gd name="connsiteY12" fmla="*/ 344906 h 393032"/>
              <a:gd name="connsiteX13" fmla="*/ 3056067 w 4179014"/>
              <a:gd name="connsiteY13" fmla="*/ 360948 h 393032"/>
              <a:gd name="connsiteX14" fmla="*/ 2943772 w 4179014"/>
              <a:gd name="connsiteY14" fmla="*/ 376990 h 393032"/>
              <a:gd name="connsiteX15" fmla="*/ 2911688 w 4179014"/>
              <a:gd name="connsiteY15" fmla="*/ 385011 h 393032"/>
              <a:gd name="connsiteX16" fmla="*/ 2799393 w 4179014"/>
              <a:gd name="connsiteY16" fmla="*/ 393032 h 393032"/>
              <a:gd name="connsiteX17" fmla="*/ 1917078 w 4179014"/>
              <a:gd name="connsiteY17" fmla="*/ 385011 h 393032"/>
              <a:gd name="connsiteX18" fmla="*/ 1884993 w 4179014"/>
              <a:gd name="connsiteY18" fmla="*/ 376990 h 393032"/>
              <a:gd name="connsiteX19" fmla="*/ 1804783 w 4179014"/>
              <a:gd name="connsiteY19" fmla="*/ 360948 h 393032"/>
              <a:gd name="connsiteX20" fmla="*/ 1724572 w 4179014"/>
              <a:gd name="connsiteY20" fmla="*/ 352927 h 393032"/>
              <a:gd name="connsiteX21" fmla="*/ 1644362 w 4179014"/>
              <a:gd name="connsiteY21" fmla="*/ 328864 h 393032"/>
              <a:gd name="connsiteX22" fmla="*/ 1564151 w 4179014"/>
              <a:gd name="connsiteY22" fmla="*/ 320843 h 393032"/>
              <a:gd name="connsiteX23" fmla="*/ 1491962 w 4179014"/>
              <a:gd name="connsiteY23" fmla="*/ 312822 h 393032"/>
              <a:gd name="connsiteX24" fmla="*/ 1467899 w 4179014"/>
              <a:gd name="connsiteY24" fmla="*/ 304800 h 393032"/>
              <a:gd name="connsiteX25" fmla="*/ 1155078 w 4179014"/>
              <a:gd name="connsiteY25" fmla="*/ 312822 h 393032"/>
              <a:gd name="connsiteX26" fmla="*/ 754025 w 4179014"/>
              <a:gd name="connsiteY26" fmla="*/ 304800 h 393032"/>
              <a:gd name="connsiteX27" fmla="*/ 705899 w 4179014"/>
              <a:gd name="connsiteY27" fmla="*/ 280737 h 393032"/>
              <a:gd name="connsiteX28" fmla="*/ 665793 w 4179014"/>
              <a:gd name="connsiteY28" fmla="*/ 264695 h 393032"/>
              <a:gd name="connsiteX29" fmla="*/ 641730 w 4179014"/>
              <a:gd name="connsiteY29" fmla="*/ 248653 h 393032"/>
              <a:gd name="connsiteX30" fmla="*/ 617667 w 4179014"/>
              <a:gd name="connsiteY30" fmla="*/ 224590 h 393032"/>
              <a:gd name="connsiteX31" fmla="*/ 425162 w 4179014"/>
              <a:gd name="connsiteY31" fmla="*/ 216569 h 393032"/>
              <a:gd name="connsiteX32" fmla="*/ 360993 w 4179014"/>
              <a:gd name="connsiteY32" fmla="*/ 200527 h 393032"/>
              <a:gd name="connsiteX33" fmla="*/ 328909 w 4179014"/>
              <a:gd name="connsiteY33" fmla="*/ 184485 h 393032"/>
              <a:gd name="connsiteX34" fmla="*/ 264741 w 4179014"/>
              <a:gd name="connsiteY34" fmla="*/ 160422 h 393032"/>
              <a:gd name="connsiteX35" fmla="*/ 240678 w 4179014"/>
              <a:gd name="connsiteY35" fmla="*/ 144379 h 393032"/>
              <a:gd name="connsiteX36" fmla="*/ 208593 w 4179014"/>
              <a:gd name="connsiteY36" fmla="*/ 120316 h 393032"/>
              <a:gd name="connsiteX37" fmla="*/ 184530 w 4179014"/>
              <a:gd name="connsiteY37" fmla="*/ 112295 h 393032"/>
              <a:gd name="connsiteX38" fmla="*/ 136404 w 4179014"/>
              <a:gd name="connsiteY38" fmla="*/ 80211 h 393032"/>
              <a:gd name="connsiteX39" fmla="*/ 72235 w 4179014"/>
              <a:gd name="connsiteY39" fmla="*/ 48127 h 393032"/>
              <a:gd name="connsiteX40" fmla="*/ 48172 w 4179014"/>
              <a:gd name="connsiteY40" fmla="*/ 32085 h 393032"/>
              <a:gd name="connsiteX41" fmla="*/ 24109 w 4179014"/>
              <a:gd name="connsiteY41" fmla="*/ 24064 h 393032"/>
              <a:gd name="connsiteX42" fmla="*/ 46 w 4179014"/>
              <a:gd name="connsiteY42" fmla="*/ 0 h 393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179014" h="393032">
                <a:moveTo>
                  <a:pt x="4179014" y="128337"/>
                </a:moveTo>
                <a:cubicBezTo>
                  <a:pt x="4173667" y="141706"/>
                  <a:pt x="4171341" y="156726"/>
                  <a:pt x="4162972" y="168443"/>
                </a:cubicBezTo>
                <a:cubicBezTo>
                  <a:pt x="4157369" y="176287"/>
                  <a:pt x="4146315" y="178314"/>
                  <a:pt x="4138909" y="184485"/>
                </a:cubicBezTo>
                <a:cubicBezTo>
                  <a:pt x="4130195" y="191747"/>
                  <a:pt x="4123560" y="201286"/>
                  <a:pt x="4114846" y="208548"/>
                </a:cubicBezTo>
                <a:cubicBezTo>
                  <a:pt x="4094114" y="225825"/>
                  <a:pt x="4090837" y="224572"/>
                  <a:pt x="4066720" y="232611"/>
                </a:cubicBezTo>
                <a:cubicBezTo>
                  <a:pt x="4056025" y="240632"/>
                  <a:pt x="4046851" y="251245"/>
                  <a:pt x="4034635" y="256674"/>
                </a:cubicBezTo>
                <a:cubicBezTo>
                  <a:pt x="4022177" y="262211"/>
                  <a:pt x="4007838" y="261738"/>
                  <a:pt x="3994530" y="264695"/>
                </a:cubicBezTo>
                <a:cubicBezTo>
                  <a:pt x="3983769" y="267086"/>
                  <a:pt x="3973141" y="270042"/>
                  <a:pt x="3962446" y="272716"/>
                </a:cubicBezTo>
                <a:cubicBezTo>
                  <a:pt x="3954425" y="278063"/>
                  <a:pt x="3947244" y="284961"/>
                  <a:pt x="3938383" y="288758"/>
                </a:cubicBezTo>
                <a:cubicBezTo>
                  <a:pt x="3919473" y="296862"/>
                  <a:pt x="3863162" y="302941"/>
                  <a:pt x="3850151" y="304800"/>
                </a:cubicBezTo>
                <a:cubicBezTo>
                  <a:pt x="3795987" y="322857"/>
                  <a:pt x="3862650" y="302023"/>
                  <a:pt x="3777962" y="320843"/>
                </a:cubicBezTo>
                <a:cubicBezTo>
                  <a:pt x="3769708" y="322677"/>
                  <a:pt x="3762289" y="327815"/>
                  <a:pt x="3753899" y="328864"/>
                </a:cubicBezTo>
                <a:cubicBezTo>
                  <a:pt x="3697933" y="335860"/>
                  <a:pt x="3641838" y="343382"/>
                  <a:pt x="3585457" y="344906"/>
                </a:cubicBezTo>
                <a:lnTo>
                  <a:pt x="3056067" y="360948"/>
                </a:lnTo>
                <a:cubicBezTo>
                  <a:pt x="3016639" y="365877"/>
                  <a:pt x="2982320" y="369281"/>
                  <a:pt x="2943772" y="376990"/>
                </a:cubicBezTo>
                <a:cubicBezTo>
                  <a:pt x="2932962" y="379152"/>
                  <a:pt x="2922644" y="383794"/>
                  <a:pt x="2911688" y="385011"/>
                </a:cubicBezTo>
                <a:cubicBezTo>
                  <a:pt x="2874390" y="389155"/>
                  <a:pt x="2836825" y="390358"/>
                  <a:pt x="2799393" y="393032"/>
                </a:cubicBezTo>
                <a:lnTo>
                  <a:pt x="1917078" y="385011"/>
                </a:lnTo>
                <a:cubicBezTo>
                  <a:pt x="1906056" y="384818"/>
                  <a:pt x="1895772" y="379300"/>
                  <a:pt x="1884993" y="376990"/>
                </a:cubicBezTo>
                <a:cubicBezTo>
                  <a:pt x="1858332" y="371277"/>
                  <a:pt x="1831747" y="364993"/>
                  <a:pt x="1804783" y="360948"/>
                </a:cubicBezTo>
                <a:cubicBezTo>
                  <a:pt x="1778210" y="356962"/>
                  <a:pt x="1751309" y="355601"/>
                  <a:pt x="1724572" y="352927"/>
                </a:cubicBezTo>
                <a:cubicBezTo>
                  <a:pt x="1697835" y="344906"/>
                  <a:pt x="1671734" y="334338"/>
                  <a:pt x="1644362" y="328864"/>
                </a:cubicBezTo>
                <a:cubicBezTo>
                  <a:pt x="1618013" y="323594"/>
                  <a:pt x="1590874" y="323656"/>
                  <a:pt x="1564151" y="320843"/>
                </a:cubicBezTo>
                <a:lnTo>
                  <a:pt x="1491962" y="312822"/>
                </a:lnTo>
                <a:cubicBezTo>
                  <a:pt x="1483941" y="310148"/>
                  <a:pt x="1476354" y="304800"/>
                  <a:pt x="1467899" y="304800"/>
                </a:cubicBezTo>
                <a:cubicBezTo>
                  <a:pt x="1363591" y="304800"/>
                  <a:pt x="1259386" y="312822"/>
                  <a:pt x="1155078" y="312822"/>
                </a:cubicBezTo>
                <a:cubicBezTo>
                  <a:pt x="1021367" y="312822"/>
                  <a:pt x="887709" y="307474"/>
                  <a:pt x="754025" y="304800"/>
                </a:cubicBezTo>
                <a:cubicBezTo>
                  <a:pt x="737983" y="296779"/>
                  <a:pt x="722227" y="288159"/>
                  <a:pt x="705899" y="280737"/>
                </a:cubicBezTo>
                <a:cubicBezTo>
                  <a:pt x="692791" y="274779"/>
                  <a:pt x="678671" y="271134"/>
                  <a:pt x="665793" y="264695"/>
                </a:cubicBezTo>
                <a:cubicBezTo>
                  <a:pt x="657171" y="260384"/>
                  <a:pt x="649136" y="254824"/>
                  <a:pt x="641730" y="248653"/>
                </a:cubicBezTo>
                <a:cubicBezTo>
                  <a:pt x="633016" y="241391"/>
                  <a:pt x="628888" y="226252"/>
                  <a:pt x="617667" y="224590"/>
                </a:cubicBezTo>
                <a:cubicBezTo>
                  <a:pt x="554136" y="215178"/>
                  <a:pt x="489330" y="219243"/>
                  <a:pt x="425162" y="216569"/>
                </a:cubicBezTo>
                <a:cubicBezTo>
                  <a:pt x="401624" y="211861"/>
                  <a:pt x="382573" y="209776"/>
                  <a:pt x="360993" y="200527"/>
                </a:cubicBezTo>
                <a:cubicBezTo>
                  <a:pt x="350003" y="195817"/>
                  <a:pt x="340105" y="188683"/>
                  <a:pt x="328909" y="184485"/>
                </a:cubicBezTo>
                <a:cubicBezTo>
                  <a:pt x="271493" y="162954"/>
                  <a:pt x="321580" y="192902"/>
                  <a:pt x="264741" y="160422"/>
                </a:cubicBezTo>
                <a:cubicBezTo>
                  <a:pt x="256371" y="155639"/>
                  <a:pt x="248523" y="149982"/>
                  <a:pt x="240678" y="144379"/>
                </a:cubicBezTo>
                <a:cubicBezTo>
                  <a:pt x="229800" y="136609"/>
                  <a:pt x="220200" y="126949"/>
                  <a:pt x="208593" y="120316"/>
                </a:cubicBezTo>
                <a:cubicBezTo>
                  <a:pt x="201252" y="116121"/>
                  <a:pt x="191921" y="116401"/>
                  <a:pt x="184530" y="112295"/>
                </a:cubicBezTo>
                <a:cubicBezTo>
                  <a:pt x="167676" y="102932"/>
                  <a:pt x="153649" y="88833"/>
                  <a:pt x="136404" y="80211"/>
                </a:cubicBezTo>
                <a:cubicBezTo>
                  <a:pt x="115014" y="69516"/>
                  <a:pt x="92133" y="61392"/>
                  <a:pt x="72235" y="48127"/>
                </a:cubicBezTo>
                <a:cubicBezTo>
                  <a:pt x="64214" y="42780"/>
                  <a:pt x="56794" y="36396"/>
                  <a:pt x="48172" y="32085"/>
                </a:cubicBezTo>
                <a:cubicBezTo>
                  <a:pt x="40610" y="28304"/>
                  <a:pt x="31671" y="27845"/>
                  <a:pt x="24109" y="24064"/>
                </a:cubicBezTo>
                <a:cubicBezTo>
                  <a:pt x="-2179" y="10920"/>
                  <a:pt x="46" y="16447"/>
                  <a:pt x="46" y="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2409273" y="3264568"/>
            <a:ext cx="277780" cy="240632"/>
          </a:xfrm>
          <a:custGeom>
            <a:avLst/>
            <a:gdLst>
              <a:gd name="connsiteX0" fmla="*/ 53190 w 277780"/>
              <a:gd name="connsiteY0" fmla="*/ 240632 h 240632"/>
              <a:gd name="connsiteX1" fmla="*/ 37148 w 277780"/>
              <a:gd name="connsiteY1" fmla="*/ 200527 h 240632"/>
              <a:gd name="connsiteX2" fmla="*/ 29127 w 277780"/>
              <a:gd name="connsiteY2" fmla="*/ 176464 h 240632"/>
              <a:gd name="connsiteX3" fmla="*/ 21106 w 277780"/>
              <a:gd name="connsiteY3" fmla="*/ 48127 h 240632"/>
              <a:gd name="connsiteX4" fmla="*/ 5064 w 277780"/>
              <a:gd name="connsiteY4" fmla="*/ 0 h 240632"/>
              <a:gd name="connsiteX5" fmla="*/ 277780 w 277780"/>
              <a:gd name="connsiteY5" fmla="*/ 0 h 240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780" h="240632">
                <a:moveTo>
                  <a:pt x="53190" y="240632"/>
                </a:moveTo>
                <a:cubicBezTo>
                  <a:pt x="47843" y="227264"/>
                  <a:pt x="42204" y="214008"/>
                  <a:pt x="37148" y="200527"/>
                </a:cubicBezTo>
                <a:cubicBezTo>
                  <a:pt x="34179" y="192610"/>
                  <a:pt x="30012" y="184872"/>
                  <a:pt x="29127" y="176464"/>
                </a:cubicBezTo>
                <a:cubicBezTo>
                  <a:pt x="24640" y="133837"/>
                  <a:pt x="26897" y="90596"/>
                  <a:pt x="21106" y="48127"/>
                </a:cubicBezTo>
                <a:cubicBezTo>
                  <a:pt x="18821" y="31372"/>
                  <a:pt x="-11846" y="0"/>
                  <a:pt x="5064" y="0"/>
                </a:cubicBezTo>
                <a:lnTo>
                  <a:pt x="277780" y="0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nice 23"/>
          <p:cNvCxnSpPr/>
          <p:nvPr/>
        </p:nvCxnSpPr>
        <p:spPr>
          <a:xfrm>
            <a:off x="5567899" y="4293096"/>
            <a:ext cx="16323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Volný tvar 26"/>
          <p:cNvSpPr/>
          <p:nvPr/>
        </p:nvSpPr>
        <p:spPr>
          <a:xfrm>
            <a:off x="2334126" y="3729789"/>
            <a:ext cx="3970421" cy="232611"/>
          </a:xfrm>
          <a:custGeom>
            <a:avLst/>
            <a:gdLst>
              <a:gd name="connsiteX0" fmla="*/ 3970421 w 3970421"/>
              <a:gd name="connsiteY0" fmla="*/ 192506 h 232611"/>
              <a:gd name="connsiteX1" fmla="*/ 3906253 w 3970421"/>
              <a:gd name="connsiteY1" fmla="*/ 184485 h 232611"/>
              <a:gd name="connsiteX2" fmla="*/ 3842085 w 3970421"/>
              <a:gd name="connsiteY2" fmla="*/ 144379 h 232611"/>
              <a:gd name="connsiteX3" fmla="*/ 3745832 w 3970421"/>
              <a:gd name="connsiteY3" fmla="*/ 120316 h 232611"/>
              <a:gd name="connsiteX4" fmla="*/ 3609474 w 3970421"/>
              <a:gd name="connsiteY4" fmla="*/ 88232 h 232611"/>
              <a:gd name="connsiteX5" fmla="*/ 3577390 w 3970421"/>
              <a:gd name="connsiteY5" fmla="*/ 80211 h 232611"/>
              <a:gd name="connsiteX6" fmla="*/ 2630906 w 3970421"/>
              <a:gd name="connsiteY6" fmla="*/ 72190 h 232611"/>
              <a:gd name="connsiteX7" fmla="*/ 2269958 w 3970421"/>
              <a:gd name="connsiteY7" fmla="*/ 64169 h 232611"/>
              <a:gd name="connsiteX8" fmla="*/ 2245895 w 3970421"/>
              <a:gd name="connsiteY8" fmla="*/ 56148 h 232611"/>
              <a:gd name="connsiteX9" fmla="*/ 2205790 w 3970421"/>
              <a:gd name="connsiteY9" fmla="*/ 48127 h 232611"/>
              <a:gd name="connsiteX10" fmla="*/ 2141621 w 3970421"/>
              <a:gd name="connsiteY10" fmla="*/ 40106 h 232611"/>
              <a:gd name="connsiteX11" fmla="*/ 2085474 w 3970421"/>
              <a:gd name="connsiteY11" fmla="*/ 32085 h 232611"/>
              <a:gd name="connsiteX12" fmla="*/ 2013285 w 3970421"/>
              <a:gd name="connsiteY12" fmla="*/ 16043 h 232611"/>
              <a:gd name="connsiteX13" fmla="*/ 1989221 w 3970421"/>
              <a:gd name="connsiteY13" fmla="*/ 8022 h 232611"/>
              <a:gd name="connsiteX14" fmla="*/ 1933074 w 3970421"/>
              <a:gd name="connsiteY14" fmla="*/ 16043 h 232611"/>
              <a:gd name="connsiteX15" fmla="*/ 1716506 w 3970421"/>
              <a:gd name="connsiteY15" fmla="*/ 32085 h 232611"/>
              <a:gd name="connsiteX16" fmla="*/ 577516 w 3970421"/>
              <a:gd name="connsiteY16" fmla="*/ 24064 h 232611"/>
              <a:gd name="connsiteX17" fmla="*/ 545432 w 3970421"/>
              <a:gd name="connsiteY17" fmla="*/ 16043 h 232611"/>
              <a:gd name="connsiteX18" fmla="*/ 465221 w 3970421"/>
              <a:gd name="connsiteY18" fmla="*/ 0 h 232611"/>
              <a:gd name="connsiteX19" fmla="*/ 264695 w 3970421"/>
              <a:gd name="connsiteY19" fmla="*/ 8022 h 232611"/>
              <a:gd name="connsiteX20" fmla="*/ 224590 w 3970421"/>
              <a:gd name="connsiteY20" fmla="*/ 16043 h 232611"/>
              <a:gd name="connsiteX21" fmla="*/ 136358 w 3970421"/>
              <a:gd name="connsiteY21" fmla="*/ 40106 h 232611"/>
              <a:gd name="connsiteX22" fmla="*/ 104274 w 3970421"/>
              <a:gd name="connsiteY22" fmla="*/ 56148 h 232611"/>
              <a:gd name="connsiteX23" fmla="*/ 32085 w 3970421"/>
              <a:gd name="connsiteY23" fmla="*/ 136358 h 232611"/>
              <a:gd name="connsiteX24" fmla="*/ 8021 w 3970421"/>
              <a:gd name="connsiteY24" fmla="*/ 208548 h 232611"/>
              <a:gd name="connsiteX25" fmla="*/ 0 w 3970421"/>
              <a:gd name="connsiteY25" fmla="*/ 232611 h 232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70421" h="232611">
                <a:moveTo>
                  <a:pt x="3970421" y="192506"/>
                </a:moveTo>
                <a:cubicBezTo>
                  <a:pt x="3949032" y="189832"/>
                  <a:pt x="3927165" y="189713"/>
                  <a:pt x="3906253" y="184485"/>
                </a:cubicBezTo>
                <a:cubicBezTo>
                  <a:pt x="3853765" y="171363"/>
                  <a:pt x="3893179" y="165668"/>
                  <a:pt x="3842085" y="144379"/>
                </a:cubicBezTo>
                <a:cubicBezTo>
                  <a:pt x="3833337" y="140734"/>
                  <a:pt x="3766248" y="126149"/>
                  <a:pt x="3745832" y="120316"/>
                </a:cubicBezTo>
                <a:cubicBezTo>
                  <a:pt x="3564224" y="68428"/>
                  <a:pt x="3847795" y="147812"/>
                  <a:pt x="3609474" y="88232"/>
                </a:cubicBezTo>
                <a:cubicBezTo>
                  <a:pt x="3598779" y="85558"/>
                  <a:pt x="3588412" y="80392"/>
                  <a:pt x="3577390" y="80211"/>
                </a:cubicBezTo>
                <a:lnTo>
                  <a:pt x="2630906" y="72190"/>
                </a:lnTo>
                <a:lnTo>
                  <a:pt x="2269958" y="64169"/>
                </a:lnTo>
                <a:cubicBezTo>
                  <a:pt x="2261510" y="63817"/>
                  <a:pt x="2254097" y="58199"/>
                  <a:pt x="2245895" y="56148"/>
                </a:cubicBezTo>
                <a:cubicBezTo>
                  <a:pt x="2232669" y="52841"/>
                  <a:pt x="2219265" y="50200"/>
                  <a:pt x="2205790" y="48127"/>
                </a:cubicBezTo>
                <a:cubicBezTo>
                  <a:pt x="2184485" y="44849"/>
                  <a:pt x="2162988" y="42955"/>
                  <a:pt x="2141621" y="40106"/>
                </a:cubicBezTo>
                <a:lnTo>
                  <a:pt x="2085474" y="32085"/>
                </a:lnTo>
                <a:cubicBezTo>
                  <a:pt x="2031306" y="14029"/>
                  <a:pt x="2097981" y="34864"/>
                  <a:pt x="2013285" y="16043"/>
                </a:cubicBezTo>
                <a:cubicBezTo>
                  <a:pt x="2005031" y="14209"/>
                  <a:pt x="1997242" y="10696"/>
                  <a:pt x="1989221" y="8022"/>
                </a:cubicBezTo>
                <a:cubicBezTo>
                  <a:pt x="1970505" y="10696"/>
                  <a:pt x="1951907" y="14381"/>
                  <a:pt x="1933074" y="16043"/>
                </a:cubicBezTo>
                <a:cubicBezTo>
                  <a:pt x="1860967" y="22405"/>
                  <a:pt x="1716506" y="32085"/>
                  <a:pt x="1716506" y="32085"/>
                </a:cubicBezTo>
                <a:cubicBezTo>
                  <a:pt x="1341473" y="94589"/>
                  <a:pt x="954287" y="71160"/>
                  <a:pt x="577516" y="24064"/>
                </a:cubicBezTo>
                <a:cubicBezTo>
                  <a:pt x="566821" y="21390"/>
                  <a:pt x="556211" y="18353"/>
                  <a:pt x="545432" y="16043"/>
                </a:cubicBezTo>
                <a:cubicBezTo>
                  <a:pt x="518771" y="10330"/>
                  <a:pt x="465221" y="0"/>
                  <a:pt x="465221" y="0"/>
                </a:cubicBezTo>
                <a:cubicBezTo>
                  <a:pt x="398379" y="2674"/>
                  <a:pt x="331442" y="3572"/>
                  <a:pt x="264695" y="8022"/>
                </a:cubicBezTo>
                <a:cubicBezTo>
                  <a:pt x="251092" y="8929"/>
                  <a:pt x="237874" y="12978"/>
                  <a:pt x="224590" y="16043"/>
                </a:cubicBezTo>
                <a:cubicBezTo>
                  <a:pt x="215728" y="18088"/>
                  <a:pt x="156983" y="31267"/>
                  <a:pt x="136358" y="40106"/>
                </a:cubicBezTo>
                <a:cubicBezTo>
                  <a:pt x="125368" y="44816"/>
                  <a:pt x="114969" y="50801"/>
                  <a:pt x="104274" y="56148"/>
                </a:cubicBezTo>
                <a:cubicBezTo>
                  <a:pt x="50364" y="128028"/>
                  <a:pt x="78394" y="105485"/>
                  <a:pt x="32085" y="136358"/>
                </a:cubicBezTo>
                <a:lnTo>
                  <a:pt x="8021" y="208548"/>
                </a:lnTo>
                <a:lnTo>
                  <a:pt x="0" y="232611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Volný tvar 27"/>
          <p:cNvSpPr/>
          <p:nvPr/>
        </p:nvSpPr>
        <p:spPr>
          <a:xfrm>
            <a:off x="2261937" y="3769895"/>
            <a:ext cx="296779" cy="240631"/>
          </a:xfrm>
          <a:custGeom>
            <a:avLst/>
            <a:gdLst>
              <a:gd name="connsiteX0" fmla="*/ 0 w 296779"/>
              <a:gd name="connsiteY0" fmla="*/ 0 h 240631"/>
              <a:gd name="connsiteX1" fmla="*/ 16042 w 296779"/>
              <a:gd name="connsiteY1" fmla="*/ 40105 h 240631"/>
              <a:gd name="connsiteX2" fmla="*/ 32084 w 296779"/>
              <a:gd name="connsiteY2" fmla="*/ 88231 h 240631"/>
              <a:gd name="connsiteX3" fmla="*/ 40105 w 296779"/>
              <a:gd name="connsiteY3" fmla="*/ 112294 h 240631"/>
              <a:gd name="connsiteX4" fmla="*/ 56147 w 296779"/>
              <a:gd name="connsiteY4" fmla="*/ 128337 h 240631"/>
              <a:gd name="connsiteX5" fmla="*/ 72189 w 296779"/>
              <a:gd name="connsiteY5" fmla="*/ 184484 h 240631"/>
              <a:gd name="connsiteX6" fmla="*/ 88231 w 296779"/>
              <a:gd name="connsiteY6" fmla="*/ 240631 h 240631"/>
              <a:gd name="connsiteX7" fmla="*/ 112295 w 296779"/>
              <a:gd name="connsiteY7" fmla="*/ 232610 h 240631"/>
              <a:gd name="connsiteX8" fmla="*/ 168442 w 296779"/>
              <a:gd name="connsiteY8" fmla="*/ 184484 h 240631"/>
              <a:gd name="connsiteX9" fmla="*/ 192505 w 296779"/>
              <a:gd name="connsiteY9" fmla="*/ 176463 h 240631"/>
              <a:gd name="connsiteX10" fmla="*/ 216568 w 296779"/>
              <a:gd name="connsiteY10" fmla="*/ 160421 h 240631"/>
              <a:gd name="connsiteX11" fmla="*/ 264695 w 296779"/>
              <a:gd name="connsiteY11" fmla="*/ 144379 h 240631"/>
              <a:gd name="connsiteX12" fmla="*/ 296779 w 296779"/>
              <a:gd name="connsiteY12" fmla="*/ 128337 h 24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6779" h="240631">
                <a:moveTo>
                  <a:pt x="0" y="0"/>
                </a:moveTo>
                <a:cubicBezTo>
                  <a:pt x="5347" y="13368"/>
                  <a:pt x="11122" y="26574"/>
                  <a:pt x="16042" y="40105"/>
                </a:cubicBezTo>
                <a:cubicBezTo>
                  <a:pt x="21821" y="55997"/>
                  <a:pt x="26737" y="72189"/>
                  <a:pt x="32084" y="88231"/>
                </a:cubicBezTo>
                <a:cubicBezTo>
                  <a:pt x="34758" y="96252"/>
                  <a:pt x="34127" y="106315"/>
                  <a:pt x="40105" y="112294"/>
                </a:cubicBezTo>
                <a:lnTo>
                  <a:pt x="56147" y="128337"/>
                </a:lnTo>
                <a:cubicBezTo>
                  <a:pt x="75379" y="186032"/>
                  <a:pt x="52046" y="113983"/>
                  <a:pt x="72189" y="184484"/>
                </a:cubicBezTo>
                <a:cubicBezTo>
                  <a:pt x="95203" y="265033"/>
                  <a:pt x="63156" y="140331"/>
                  <a:pt x="88231" y="240631"/>
                </a:cubicBezTo>
                <a:cubicBezTo>
                  <a:pt x="96252" y="237957"/>
                  <a:pt x="105260" y="237300"/>
                  <a:pt x="112295" y="232610"/>
                </a:cubicBezTo>
                <a:cubicBezTo>
                  <a:pt x="197646" y="175711"/>
                  <a:pt x="66195" y="242911"/>
                  <a:pt x="168442" y="184484"/>
                </a:cubicBezTo>
                <a:cubicBezTo>
                  <a:pt x="175783" y="180289"/>
                  <a:pt x="184943" y="180244"/>
                  <a:pt x="192505" y="176463"/>
                </a:cubicBezTo>
                <a:cubicBezTo>
                  <a:pt x="201127" y="172152"/>
                  <a:pt x="207759" y="164336"/>
                  <a:pt x="216568" y="160421"/>
                </a:cubicBezTo>
                <a:cubicBezTo>
                  <a:pt x="232021" y="153553"/>
                  <a:pt x="264695" y="144379"/>
                  <a:pt x="264695" y="144379"/>
                </a:cubicBezTo>
                <a:cubicBezTo>
                  <a:pt x="290983" y="126854"/>
                  <a:pt x="279118" y="128337"/>
                  <a:pt x="296779" y="128337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Volný tvar 28"/>
          <p:cNvSpPr/>
          <p:nvPr/>
        </p:nvSpPr>
        <p:spPr>
          <a:xfrm>
            <a:off x="3553326" y="4299284"/>
            <a:ext cx="2719137" cy="280737"/>
          </a:xfrm>
          <a:custGeom>
            <a:avLst/>
            <a:gdLst>
              <a:gd name="connsiteX0" fmla="*/ 2719137 w 2719137"/>
              <a:gd name="connsiteY0" fmla="*/ 112295 h 280737"/>
              <a:gd name="connsiteX1" fmla="*/ 2646948 w 2719137"/>
              <a:gd name="connsiteY1" fmla="*/ 152400 h 280737"/>
              <a:gd name="connsiteX2" fmla="*/ 2614863 w 2719137"/>
              <a:gd name="connsiteY2" fmla="*/ 160421 h 280737"/>
              <a:gd name="connsiteX3" fmla="*/ 2582779 w 2719137"/>
              <a:gd name="connsiteY3" fmla="*/ 176463 h 280737"/>
              <a:gd name="connsiteX4" fmla="*/ 2438400 w 2719137"/>
              <a:gd name="connsiteY4" fmla="*/ 208548 h 280737"/>
              <a:gd name="connsiteX5" fmla="*/ 2406316 w 2719137"/>
              <a:gd name="connsiteY5" fmla="*/ 216569 h 280737"/>
              <a:gd name="connsiteX6" fmla="*/ 2382253 w 2719137"/>
              <a:gd name="connsiteY6" fmla="*/ 224590 h 280737"/>
              <a:gd name="connsiteX7" fmla="*/ 2318085 w 2719137"/>
              <a:gd name="connsiteY7" fmla="*/ 232611 h 280737"/>
              <a:gd name="connsiteX8" fmla="*/ 2213811 w 2719137"/>
              <a:gd name="connsiteY8" fmla="*/ 248653 h 280737"/>
              <a:gd name="connsiteX9" fmla="*/ 1973179 w 2719137"/>
              <a:gd name="connsiteY9" fmla="*/ 256674 h 280737"/>
              <a:gd name="connsiteX10" fmla="*/ 1868906 w 2719137"/>
              <a:gd name="connsiteY10" fmla="*/ 272716 h 280737"/>
              <a:gd name="connsiteX11" fmla="*/ 1507958 w 2719137"/>
              <a:gd name="connsiteY11" fmla="*/ 280737 h 280737"/>
              <a:gd name="connsiteX12" fmla="*/ 633663 w 2719137"/>
              <a:gd name="connsiteY12" fmla="*/ 272716 h 280737"/>
              <a:gd name="connsiteX13" fmla="*/ 537411 w 2719137"/>
              <a:gd name="connsiteY13" fmla="*/ 264695 h 280737"/>
              <a:gd name="connsiteX14" fmla="*/ 409074 w 2719137"/>
              <a:gd name="connsiteY14" fmla="*/ 248653 h 280737"/>
              <a:gd name="connsiteX15" fmla="*/ 336885 w 2719137"/>
              <a:gd name="connsiteY15" fmla="*/ 240632 h 280737"/>
              <a:gd name="connsiteX16" fmla="*/ 280737 w 2719137"/>
              <a:gd name="connsiteY16" fmla="*/ 216569 h 280737"/>
              <a:gd name="connsiteX17" fmla="*/ 224590 w 2719137"/>
              <a:gd name="connsiteY17" fmla="*/ 208548 h 280737"/>
              <a:gd name="connsiteX18" fmla="*/ 152400 w 2719137"/>
              <a:gd name="connsiteY18" fmla="*/ 184484 h 280737"/>
              <a:gd name="connsiteX19" fmla="*/ 104274 w 2719137"/>
              <a:gd name="connsiteY19" fmla="*/ 136358 h 280737"/>
              <a:gd name="connsiteX20" fmla="*/ 96253 w 2719137"/>
              <a:gd name="connsiteY20" fmla="*/ 112295 h 280737"/>
              <a:gd name="connsiteX21" fmla="*/ 48127 w 2719137"/>
              <a:gd name="connsiteY21" fmla="*/ 72190 h 280737"/>
              <a:gd name="connsiteX22" fmla="*/ 16042 w 2719137"/>
              <a:gd name="connsiteY22" fmla="*/ 24063 h 280737"/>
              <a:gd name="connsiteX23" fmla="*/ 0 w 2719137"/>
              <a:gd name="connsiteY23" fmla="*/ 0 h 280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719137" h="280737">
                <a:moveTo>
                  <a:pt x="2719137" y="112295"/>
                </a:moveTo>
                <a:cubicBezTo>
                  <a:pt x="2702120" y="122505"/>
                  <a:pt x="2667404" y="144729"/>
                  <a:pt x="2646948" y="152400"/>
                </a:cubicBezTo>
                <a:cubicBezTo>
                  <a:pt x="2636626" y="156271"/>
                  <a:pt x="2625558" y="157747"/>
                  <a:pt x="2614863" y="160421"/>
                </a:cubicBezTo>
                <a:cubicBezTo>
                  <a:pt x="2604168" y="165768"/>
                  <a:pt x="2594122" y="172682"/>
                  <a:pt x="2582779" y="176463"/>
                </a:cubicBezTo>
                <a:cubicBezTo>
                  <a:pt x="2533385" y="192928"/>
                  <a:pt x="2489245" y="195837"/>
                  <a:pt x="2438400" y="208548"/>
                </a:cubicBezTo>
                <a:cubicBezTo>
                  <a:pt x="2427705" y="211222"/>
                  <a:pt x="2416916" y="213541"/>
                  <a:pt x="2406316" y="216569"/>
                </a:cubicBezTo>
                <a:cubicBezTo>
                  <a:pt x="2398186" y="218892"/>
                  <a:pt x="2390571" y="223078"/>
                  <a:pt x="2382253" y="224590"/>
                </a:cubicBezTo>
                <a:cubicBezTo>
                  <a:pt x="2361045" y="228446"/>
                  <a:pt x="2339390" y="229333"/>
                  <a:pt x="2318085" y="232611"/>
                </a:cubicBezTo>
                <a:cubicBezTo>
                  <a:pt x="2264053" y="240924"/>
                  <a:pt x="2280106" y="245164"/>
                  <a:pt x="2213811" y="248653"/>
                </a:cubicBezTo>
                <a:cubicBezTo>
                  <a:pt x="2133667" y="252871"/>
                  <a:pt x="2053390" y="254000"/>
                  <a:pt x="1973179" y="256674"/>
                </a:cubicBezTo>
                <a:cubicBezTo>
                  <a:pt x="1930775" y="267275"/>
                  <a:pt x="1923131" y="270708"/>
                  <a:pt x="1868906" y="272716"/>
                </a:cubicBezTo>
                <a:cubicBezTo>
                  <a:pt x="1748643" y="277170"/>
                  <a:pt x="1628274" y="278063"/>
                  <a:pt x="1507958" y="280737"/>
                </a:cubicBezTo>
                <a:lnTo>
                  <a:pt x="633663" y="272716"/>
                </a:lnTo>
                <a:cubicBezTo>
                  <a:pt x="601472" y="272184"/>
                  <a:pt x="569423" y="268125"/>
                  <a:pt x="537411" y="264695"/>
                </a:cubicBezTo>
                <a:cubicBezTo>
                  <a:pt x="494544" y="260102"/>
                  <a:pt x="451853" y="254000"/>
                  <a:pt x="409074" y="248653"/>
                </a:cubicBezTo>
                <a:cubicBezTo>
                  <a:pt x="385050" y="245650"/>
                  <a:pt x="360948" y="243306"/>
                  <a:pt x="336885" y="240632"/>
                </a:cubicBezTo>
                <a:cubicBezTo>
                  <a:pt x="319494" y="231937"/>
                  <a:pt x="300407" y="220503"/>
                  <a:pt x="280737" y="216569"/>
                </a:cubicBezTo>
                <a:cubicBezTo>
                  <a:pt x="262198" y="212861"/>
                  <a:pt x="243191" y="211930"/>
                  <a:pt x="224590" y="208548"/>
                </a:cubicBezTo>
                <a:cubicBezTo>
                  <a:pt x="192928" y="202791"/>
                  <a:pt x="183945" y="197103"/>
                  <a:pt x="152400" y="184484"/>
                </a:cubicBezTo>
                <a:cubicBezTo>
                  <a:pt x="136358" y="168442"/>
                  <a:pt x="111448" y="157881"/>
                  <a:pt x="104274" y="136358"/>
                </a:cubicBezTo>
                <a:cubicBezTo>
                  <a:pt x="101600" y="128337"/>
                  <a:pt x="100943" y="119330"/>
                  <a:pt x="96253" y="112295"/>
                </a:cubicBezTo>
                <a:cubicBezTo>
                  <a:pt x="83901" y="93767"/>
                  <a:pt x="65883" y="84027"/>
                  <a:pt x="48127" y="72190"/>
                </a:cubicBezTo>
                <a:lnTo>
                  <a:pt x="16042" y="24063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Volný tvar 29"/>
          <p:cNvSpPr/>
          <p:nvPr/>
        </p:nvSpPr>
        <p:spPr>
          <a:xfrm>
            <a:off x="3521242" y="4233809"/>
            <a:ext cx="224590" cy="233917"/>
          </a:xfrm>
          <a:custGeom>
            <a:avLst/>
            <a:gdLst>
              <a:gd name="connsiteX0" fmla="*/ 0 w 224590"/>
              <a:gd name="connsiteY0" fmla="*/ 233917 h 233917"/>
              <a:gd name="connsiteX1" fmla="*/ 8021 w 224590"/>
              <a:gd name="connsiteY1" fmla="*/ 25370 h 233917"/>
              <a:gd name="connsiteX2" fmla="*/ 16042 w 224590"/>
              <a:gd name="connsiteY2" fmla="*/ 1307 h 233917"/>
              <a:gd name="connsiteX3" fmla="*/ 112295 w 224590"/>
              <a:gd name="connsiteY3" fmla="*/ 9328 h 233917"/>
              <a:gd name="connsiteX4" fmla="*/ 136358 w 224590"/>
              <a:gd name="connsiteY4" fmla="*/ 17349 h 233917"/>
              <a:gd name="connsiteX5" fmla="*/ 192505 w 224590"/>
              <a:gd name="connsiteY5" fmla="*/ 49433 h 233917"/>
              <a:gd name="connsiteX6" fmla="*/ 224590 w 224590"/>
              <a:gd name="connsiteY6" fmla="*/ 73496 h 23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4590" h="233917">
                <a:moveTo>
                  <a:pt x="0" y="233917"/>
                </a:moveTo>
                <a:cubicBezTo>
                  <a:pt x="2674" y="164401"/>
                  <a:pt x="3235" y="94772"/>
                  <a:pt x="8021" y="25370"/>
                </a:cubicBezTo>
                <a:cubicBezTo>
                  <a:pt x="8603" y="16935"/>
                  <a:pt x="7685" y="2593"/>
                  <a:pt x="16042" y="1307"/>
                </a:cubicBezTo>
                <a:cubicBezTo>
                  <a:pt x="47863" y="-3589"/>
                  <a:pt x="80211" y="6654"/>
                  <a:pt x="112295" y="9328"/>
                </a:cubicBezTo>
                <a:cubicBezTo>
                  <a:pt x="120316" y="12002"/>
                  <a:pt x="128587" y="14018"/>
                  <a:pt x="136358" y="17349"/>
                </a:cubicBezTo>
                <a:cubicBezTo>
                  <a:pt x="164852" y="29561"/>
                  <a:pt x="168339" y="33322"/>
                  <a:pt x="192505" y="49433"/>
                </a:cubicBezTo>
                <a:cubicBezTo>
                  <a:pt x="211513" y="77946"/>
                  <a:pt x="198907" y="73496"/>
                  <a:pt x="224590" y="73496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30"/>
          <p:cNvCxnSpPr/>
          <p:nvPr/>
        </p:nvCxnSpPr>
        <p:spPr>
          <a:xfrm>
            <a:off x="3633537" y="5301208"/>
            <a:ext cx="267101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Volný tvar 33"/>
          <p:cNvSpPr/>
          <p:nvPr/>
        </p:nvSpPr>
        <p:spPr>
          <a:xfrm>
            <a:off x="4636168" y="4748463"/>
            <a:ext cx="2102123" cy="224590"/>
          </a:xfrm>
          <a:custGeom>
            <a:avLst/>
            <a:gdLst>
              <a:gd name="connsiteX0" fmla="*/ 0 w 2102123"/>
              <a:gd name="connsiteY0" fmla="*/ 224590 h 224590"/>
              <a:gd name="connsiteX1" fmla="*/ 112295 w 2102123"/>
              <a:gd name="connsiteY1" fmla="*/ 200526 h 224590"/>
              <a:gd name="connsiteX2" fmla="*/ 136358 w 2102123"/>
              <a:gd name="connsiteY2" fmla="*/ 184484 h 224590"/>
              <a:gd name="connsiteX3" fmla="*/ 160421 w 2102123"/>
              <a:gd name="connsiteY3" fmla="*/ 176463 h 224590"/>
              <a:gd name="connsiteX4" fmla="*/ 208548 w 2102123"/>
              <a:gd name="connsiteY4" fmla="*/ 144379 h 224590"/>
              <a:gd name="connsiteX5" fmla="*/ 232611 w 2102123"/>
              <a:gd name="connsiteY5" fmla="*/ 128337 h 224590"/>
              <a:gd name="connsiteX6" fmla="*/ 401053 w 2102123"/>
              <a:gd name="connsiteY6" fmla="*/ 104274 h 224590"/>
              <a:gd name="connsiteX7" fmla="*/ 457200 w 2102123"/>
              <a:gd name="connsiteY7" fmla="*/ 96253 h 224590"/>
              <a:gd name="connsiteX8" fmla="*/ 641685 w 2102123"/>
              <a:gd name="connsiteY8" fmla="*/ 80211 h 224590"/>
              <a:gd name="connsiteX9" fmla="*/ 705853 w 2102123"/>
              <a:gd name="connsiteY9" fmla="*/ 72190 h 224590"/>
              <a:gd name="connsiteX10" fmla="*/ 794085 w 2102123"/>
              <a:gd name="connsiteY10" fmla="*/ 56148 h 224590"/>
              <a:gd name="connsiteX11" fmla="*/ 1050758 w 2102123"/>
              <a:gd name="connsiteY11" fmla="*/ 48126 h 224590"/>
              <a:gd name="connsiteX12" fmla="*/ 1106906 w 2102123"/>
              <a:gd name="connsiteY12" fmla="*/ 40105 h 224590"/>
              <a:gd name="connsiteX13" fmla="*/ 1138990 w 2102123"/>
              <a:gd name="connsiteY13" fmla="*/ 32084 h 224590"/>
              <a:gd name="connsiteX14" fmla="*/ 1203158 w 2102123"/>
              <a:gd name="connsiteY14" fmla="*/ 24063 h 224590"/>
              <a:gd name="connsiteX15" fmla="*/ 1387643 w 2102123"/>
              <a:gd name="connsiteY15" fmla="*/ 0 h 224590"/>
              <a:gd name="connsiteX16" fmla="*/ 1764632 w 2102123"/>
              <a:gd name="connsiteY16" fmla="*/ 8021 h 224590"/>
              <a:gd name="connsiteX17" fmla="*/ 1965158 w 2102123"/>
              <a:gd name="connsiteY17" fmla="*/ 24063 h 224590"/>
              <a:gd name="connsiteX18" fmla="*/ 1997243 w 2102123"/>
              <a:gd name="connsiteY18" fmla="*/ 40105 h 224590"/>
              <a:gd name="connsiteX19" fmla="*/ 2045369 w 2102123"/>
              <a:gd name="connsiteY19" fmla="*/ 56148 h 224590"/>
              <a:gd name="connsiteX20" fmla="*/ 2069432 w 2102123"/>
              <a:gd name="connsiteY20" fmla="*/ 80211 h 224590"/>
              <a:gd name="connsiteX21" fmla="*/ 2077453 w 2102123"/>
              <a:gd name="connsiteY21" fmla="*/ 104274 h 224590"/>
              <a:gd name="connsiteX22" fmla="*/ 2093495 w 2102123"/>
              <a:gd name="connsiteY22" fmla="*/ 128337 h 224590"/>
              <a:gd name="connsiteX23" fmla="*/ 2101516 w 2102123"/>
              <a:gd name="connsiteY23" fmla="*/ 208548 h 224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102123" h="224590">
                <a:moveTo>
                  <a:pt x="0" y="224590"/>
                </a:moveTo>
                <a:cubicBezTo>
                  <a:pt x="27156" y="221196"/>
                  <a:pt x="85917" y="218111"/>
                  <a:pt x="112295" y="200526"/>
                </a:cubicBezTo>
                <a:cubicBezTo>
                  <a:pt x="120316" y="195179"/>
                  <a:pt x="127736" y="188795"/>
                  <a:pt x="136358" y="184484"/>
                </a:cubicBezTo>
                <a:cubicBezTo>
                  <a:pt x="143920" y="180703"/>
                  <a:pt x="153030" y="180569"/>
                  <a:pt x="160421" y="176463"/>
                </a:cubicBezTo>
                <a:cubicBezTo>
                  <a:pt x="177275" y="167100"/>
                  <a:pt x="192506" y="155074"/>
                  <a:pt x="208548" y="144379"/>
                </a:cubicBezTo>
                <a:cubicBezTo>
                  <a:pt x="216569" y="139032"/>
                  <a:pt x="223466" y="131385"/>
                  <a:pt x="232611" y="128337"/>
                </a:cubicBezTo>
                <a:cubicBezTo>
                  <a:pt x="318869" y="99584"/>
                  <a:pt x="263865" y="113420"/>
                  <a:pt x="401053" y="104274"/>
                </a:cubicBezTo>
                <a:cubicBezTo>
                  <a:pt x="419769" y="101600"/>
                  <a:pt x="438388" y="98134"/>
                  <a:pt x="457200" y="96253"/>
                </a:cubicBezTo>
                <a:cubicBezTo>
                  <a:pt x="518621" y="90111"/>
                  <a:pt x="580435" y="87867"/>
                  <a:pt x="641685" y="80211"/>
                </a:cubicBezTo>
                <a:cubicBezTo>
                  <a:pt x="663074" y="77537"/>
                  <a:pt x="684590" y="75734"/>
                  <a:pt x="705853" y="72190"/>
                </a:cubicBezTo>
                <a:cubicBezTo>
                  <a:pt x="761665" y="62888"/>
                  <a:pt x="717785" y="60061"/>
                  <a:pt x="794085" y="56148"/>
                </a:cubicBezTo>
                <a:cubicBezTo>
                  <a:pt x="879572" y="51764"/>
                  <a:pt x="965200" y="50800"/>
                  <a:pt x="1050758" y="48126"/>
                </a:cubicBezTo>
                <a:cubicBezTo>
                  <a:pt x="1069474" y="45452"/>
                  <a:pt x="1088305" y="43487"/>
                  <a:pt x="1106906" y="40105"/>
                </a:cubicBezTo>
                <a:cubicBezTo>
                  <a:pt x="1117752" y="38133"/>
                  <a:pt x="1128116" y="33896"/>
                  <a:pt x="1138990" y="32084"/>
                </a:cubicBezTo>
                <a:cubicBezTo>
                  <a:pt x="1160253" y="28540"/>
                  <a:pt x="1181769" y="26737"/>
                  <a:pt x="1203158" y="24063"/>
                </a:cubicBezTo>
                <a:cubicBezTo>
                  <a:pt x="1294480" y="-6377"/>
                  <a:pt x="1234404" y="9014"/>
                  <a:pt x="1387643" y="0"/>
                </a:cubicBezTo>
                <a:lnTo>
                  <a:pt x="1764632" y="8021"/>
                </a:lnTo>
                <a:cubicBezTo>
                  <a:pt x="1837029" y="10356"/>
                  <a:pt x="1894910" y="17038"/>
                  <a:pt x="1965158" y="24063"/>
                </a:cubicBezTo>
                <a:cubicBezTo>
                  <a:pt x="1975853" y="29410"/>
                  <a:pt x="1986141" y="35664"/>
                  <a:pt x="1997243" y="40105"/>
                </a:cubicBezTo>
                <a:cubicBezTo>
                  <a:pt x="2012943" y="46385"/>
                  <a:pt x="2045369" y="56148"/>
                  <a:pt x="2045369" y="56148"/>
                </a:cubicBezTo>
                <a:cubicBezTo>
                  <a:pt x="2053390" y="64169"/>
                  <a:pt x="2063140" y="70773"/>
                  <a:pt x="2069432" y="80211"/>
                </a:cubicBezTo>
                <a:cubicBezTo>
                  <a:pt x="2074122" y="87246"/>
                  <a:pt x="2073672" y="96712"/>
                  <a:pt x="2077453" y="104274"/>
                </a:cubicBezTo>
                <a:cubicBezTo>
                  <a:pt x="2081764" y="112896"/>
                  <a:pt x="2088148" y="120316"/>
                  <a:pt x="2093495" y="128337"/>
                </a:cubicBezTo>
                <a:cubicBezTo>
                  <a:pt x="2105407" y="175984"/>
                  <a:pt x="2101516" y="149397"/>
                  <a:pt x="2101516" y="208548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olný tvar 34"/>
          <p:cNvSpPr/>
          <p:nvPr/>
        </p:nvSpPr>
        <p:spPr>
          <a:xfrm>
            <a:off x="6593305" y="4812632"/>
            <a:ext cx="280737" cy="184484"/>
          </a:xfrm>
          <a:custGeom>
            <a:avLst/>
            <a:gdLst>
              <a:gd name="connsiteX0" fmla="*/ 0 w 280737"/>
              <a:gd name="connsiteY0" fmla="*/ 104273 h 184484"/>
              <a:gd name="connsiteX1" fmla="*/ 40106 w 280737"/>
              <a:gd name="connsiteY1" fmla="*/ 128336 h 184484"/>
              <a:gd name="connsiteX2" fmla="*/ 104274 w 280737"/>
              <a:gd name="connsiteY2" fmla="*/ 144379 h 184484"/>
              <a:gd name="connsiteX3" fmla="*/ 136358 w 280737"/>
              <a:gd name="connsiteY3" fmla="*/ 160421 h 184484"/>
              <a:gd name="connsiteX4" fmla="*/ 192506 w 280737"/>
              <a:gd name="connsiteY4" fmla="*/ 176463 h 184484"/>
              <a:gd name="connsiteX5" fmla="*/ 216569 w 280737"/>
              <a:gd name="connsiteY5" fmla="*/ 184484 h 184484"/>
              <a:gd name="connsiteX6" fmla="*/ 240632 w 280737"/>
              <a:gd name="connsiteY6" fmla="*/ 168442 h 184484"/>
              <a:gd name="connsiteX7" fmla="*/ 248653 w 280737"/>
              <a:gd name="connsiteY7" fmla="*/ 136357 h 184484"/>
              <a:gd name="connsiteX8" fmla="*/ 256674 w 280737"/>
              <a:gd name="connsiteY8" fmla="*/ 112294 h 184484"/>
              <a:gd name="connsiteX9" fmla="*/ 272716 w 280737"/>
              <a:gd name="connsiteY9" fmla="*/ 24063 h 184484"/>
              <a:gd name="connsiteX10" fmla="*/ 280737 w 280737"/>
              <a:gd name="connsiteY10" fmla="*/ 0 h 184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737" h="184484">
                <a:moveTo>
                  <a:pt x="0" y="104273"/>
                </a:moveTo>
                <a:cubicBezTo>
                  <a:pt x="13369" y="112294"/>
                  <a:pt x="25555" y="122739"/>
                  <a:pt x="40106" y="128336"/>
                </a:cubicBezTo>
                <a:cubicBezTo>
                  <a:pt x="60684" y="136251"/>
                  <a:pt x="84554" y="134519"/>
                  <a:pt x="104274" y="144379"/>
                </a:cubicBezTo>
                <a:cubicBezTo>
                  <a:pt x="114969" y="149726"/>
                  <a:pt x="125368" y="155711"/>
                  <a:pt x="136358" y="160421"/>
                </a:cubicBezTo>
                <a:cubicBezTo>
                  <a:pt x="155591" y="168664"/>
                  <a:pt x="172153" y="170648"/>
                  <a:pt x="192506" y="176463"/>
                </a:cubicBezTo>
                <a:cubicBezTo>
                  <a:pt x="200636" y="178786"/>
                  <a:pt x="208548" y="181810"/>
                  <a:pt x="216569" y="184484"/>
                </a:cubicBezTo>
                <a:cubicBezTo>
                  <a:pt x="224590" y="179137"/>
                  <a:pt x="235285" y="176463"/>
                  <a:pt x="240632" y="168442"/>
                </a:cubicBezTo>
                <a:cubicBezTo>
                  <a:pt x="246747" y="159269"/>
                  <a:pt x="245624" y="146957"/>
                  <a:pt x="248653" y="136357"/>
                </a:cubicBezTo>
                <a:cubicBezTo>
                  <a:pt x="250976" y="128227"/>
                  <a:pt x="254000" y="120315"/>
                  <a:pt x="256674" y="112294"/>
                </a:cubicBezTo>
                <a:cubicBezTo>
                  <a:pt x="263165" y="66854"/>
                  <a:pt x="261911" y="61882"/>
                  <a:pt x="272716" y="24063"/>
                </a:cubicBezTo>
                <a:cubicBezTo>
                  <a:pt x="275039" y="15933"/>
                  <a:pt x="280737" y="0"/>
                  <a:pt x="280737" y="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olný tvar 35"/>
          <p:cNvSpPr/>
          <p:nvPr/>
        </p:nvSpPr>
        <p:spPr>
          <a:xfrm>
            <a:off x="3271086" y="5317958"/>
            <a:ext cx="1236746" cy="264695"/>
          </a:xfrm>
          <a:custGeom>
            <a:avLst/>
            <a:gdLst>
              <a:gd name="connsiteX0" fmla="*/ 1236746 w 1236746"/>
              <a:gd name="connsiteY0" fmla="*/ 104274 h 264695"/>
              <a:gd name="connsiteX1" fmla="*/ 1212682 w 1236746"/>
              <a:gd name="connsiteY1" fmla="*/ 144379 h 264695"/>
              <a:gd name="connsiteX2" fmla="*/ 1164556 w 1236746"/>
              <a:gd name="connsiteY2" fmla="*/ 168442 h 264695"/>
              <a:gd name="connsiteX3" fmla="*/ 1076325 w 1236746"/>
              <a:gd name="connsiteY3" fmla="*/ 208547 h 264695"/>
              <a:gd name="connsiteX4" fmla="*/ 1012156 w 1236746"/>
              <a:gd name="connsiteY4" fmla="*/ 232610 h 264695"/>
              <a:gd name="connsiteX5" fmla="*/ 988093 w 1236746"/>
              <a:gd name="connsiteY5" fmla="*/ 240631 h 264695"/>
              <a:gd name="connsiteX6" fmla="*/ 931946 w 1236746"/>
              <a:gd name="connsiteY6" fmla="*/ 248653 h 264695"/>
              <a:gd name="connsiteX7" fmla="*/ 859756 w 1236746"/>
              <a:gd name="connsiteY7" fmla="*/ 264695 h 264695"/>
              <a:gd name="connsiteX8" fmla="*/ 587040 w 1236746"/>
              <a:gd name="connsiteY8" fmla="*/ 240631 h 264695"/>
              <a:gd name="connsiteX9" fmla="*/ 466725 w 1236746"/>
              <a:gd name="connsiteY9" fmla="*/ 208547 h 264695"/>
              <a:gd name="connsiteX10" fmla="*/ 418598 w 1236746"/>
              <a:gd name="connsiteY10" fmla="*/ 200526 h 264695"/>
              <a:gd name="connsiteX11" fmla="*/ 290261 w 1236746"/>
              <a:gd name="connsiteY11" fmla="*/ 184484 h 264695"/>
              <a:gd name="connsiteX12" fmla="*/ 145882 w 1236746"/>
              <a:gd name="connsiteY12" fmla="*/ 160421 h 264695"/>
              <a:gd name="connsiteX13" fmla="*/ 105777 w 1236746"/>
              <a:gd name="connsiteY13" fmla="*/ 144379 h 264695"/>
              <a:gd name="connsiteX14" fmla="*/ 65672 w 1236746"/>
              <a:gd name="connsiteY14" fmla="*/ 136358 h 264695"/>
              <a:gd name="connsiteX15" fmla="*/ 41609 w 1236746"/>
              <a:gd name="connsiteY15" fmla="*/ 120316 h 264695"/>
              <a:gd name="connsiteX16" fmla="*/ 25567 w 1236746"/>
              <a:gd name="connsiteY16" fmla="*/ 72189 h 264695"/>
              <a:gd name="connsiteX17" fmla="*/ 17546 w 1236746"/>
              <a:gd name="connsiteY17" fmla="*/ 48126 h 264695"/>
              <a:gd name="connsiteX18" fmla="*/ 1503 w 1236746"/>
              <a:gd name="connsiteY18" fmla="*/ 32084 h 264695"/>
              <a:gd name="connsiteX19" fmla="*/ 1503 w 1236746"/>
              <a:gd name="connsiteY19" fmla="*/ 0 h 264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36746" h="264695">
                <a:moveTo>
                  <a:pt x="1236746" y="104274"/>
                </a:moveTo>
                <a:cubicBezTo>
                  <a:pt x="1228725" y="117642"/>
                  <a:pt x="1224334" y="134022"/>
                  <a:pt x="1212682" y="144379"/>
                </a:cubicBezTo>
                <a:cubicBezTo>
                  <a:pt x="1199277" y="156295"/>
                  <a:pt x="1179936" y="159214"/>
                  <a:pt x="1164556" y="168442"/>
                </a:cubicBezTo>
                <a:cubicBezTo>
                  <a:pt x="1094156" y="210682"/>
                  <a:pt x="1178443" y="179370"/>
                  <a:pt x="1076325" y="208547"/>
                </a:cubicBezTo>
                <a:cubicBezTo>
                  <a:pt x="1036712" y="234955"/>
                  <a:pt x="1067661" y="218734"/>
                  <a:pt x="1012156" y="232610"/>
                </a:cubicBezTo>
                <a:cubicBezTo>
                  <a:pt x="1003954" y="234661"/>
                  <a:pt x="996384" y="238973"/>
                  <a:pt x="988093" y="240631"/>
                </a:cubicBezTo>
                <a:cubicBezTo>
                  <a:pt x="969554" y="244339"/>
                  <a:pt x="950594" y="245545"/>
                  <a:pt x="931946" y="248653"/>
                </a:cubicBezTo>
                <a:cubicBezTo>
                  <a:pt x="901390" y="253746"/>
                  <a:pt x="888603" y="257483"/>
                  <a:pt x="859756" y="264695"/>
                </a:cubicBezTo>
                <a:cubicBezTo>
                  <a:pt x="768851" y="256674"/>
                  <a:pt x="677659" y="251419"/>
                  <a:pt x="587040" y="240631"/>
                </a:cubicBezTo>
                <a:cubicBezTo>
                  <a:pt x="558247" y="237203"/>
                  <a:pt x="496169" y="215342"/>
                  <a:pt x="466725" y="208547"/>
                </a:cubicBezTo>
                <a:cubicBezTo>
                  <a:pt x="450878" y="204890"/>
                  <a:pt x="434672" y="202999"/>
                  <a:pt x="418598" y="200526"/>
                </a:cubicBezTo>
                <a:cubicBezTo>
                  <a:pt x="359081" y="191370"/>
                  <a:pt x="354862" y="191662"/>
                  <a:pt x="290261" y="184484"/>
                </a:cubicBezTo>
                <a:cubicBezTo>
                  <a:pt x="200025" y="161925"/>
                  <a:pt x="248031" y="170636"/>
                  <a:pt x="145882" y="160421"/>
                </a:cubicBezTo>
                <a:cubicBezTo>
                  <a:pt x="132514" y="155074"/>
                  <a:pt x="119568" y="148516"/>
                  <a:pt x="105777" y="144379"/>
                </a:cubicBezTo>
                <a:cubicBezTo>
                  <a:pt x="92719" y="140462"/>
                  <a:pt x="78437" y="141145"/>
                  <a:pt x="65672" y="136358"/>
                </a:cubicBezTo>
                <a:cubicBezTo>
                  <a:pt x="56646" y="132973"/>
                  <a:pt x="49630" y="125663"/>
                  <a:pt x="41609" y="120316"/>
                </a:cubicBezTo>
                <a:lnTo>
                  <a:pt x="25567" y="72189"/>
                </a:lnTo>
                <a:cubicBezTo>
                  <a:pt x="22893" y="64168"/>
                  <a:pt x="23525" y="54104"/>
                  <a:pt x="17546" y="48126"/>
                </a:cubicBezTo>
                <a:cubicBezTo>
                  <a:pt x="12198" y="42779"/>
                  <a:pt x="3895" y="39258"/>
                  <a:pt x="1503" y="32084"/>
                </a:cubicBezTo>
                <a:cubicBezTo>
                  <a:pt x="-1879" y="21938"/>
                  <a:pt x="1503" y="10695"/>
                  <a:pt x="1503" y="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olný tvar 36"/>
          <p:cNvSpPr/>
          <p:nvPr/>
        </p:nvSpPr>
        <p:spPr>
          <a:xfrm>
            <a:off x="3168316" y="5259626"/>
            <a:ext cx="248652" cy="290942"/>
          </a:xfrm>
          <a:custGeom>
            <a:avLst/>
            <a:gdLst>
              <a:gd name="connsiteX0" fmla="*/ 0 w 248652"/>
              <a:gd name="connsiteY0" fmla="*/ 290942 h 290942"/>
              <a:gd name="connsiteX1" fmla="*/ 32084 w 248652"/>
              <a:gd name="connsiteY1" fmla="*/ 250837 h 290942"/>
              <a:gd name="connsiteX2" fmla="*/ 40105 w 248652"/>
              <a:gd name="connsiteY2" fmla="*/ 226774 h 290942"/>
              <a:gd name="connsiteX3" fmla="*/ 56147 w 248652"/>
              <a:gd name="connsiteY3" fmla="*/ 194690 h 290942"/>
              <a:gd name="connsiteX4" fmla="*/ 88231 w 248652"/>
              <a:gd name="connsiteY4" fmla="*/ 130521 h 290942"/>
              <a:gd name="connsiteX5" fmla="*/ 96252 w 248652"/>
              <a:gd name="connsiteY5" fmla="*/ 82395 h 290942"/>
              <a:gd name="connsiteX6" fmla="*/ 104273 w 248652"/>
              <a:gd name="connsiteY6" fmla="*/ 2185 h 290942"/>
              <a:gd name="connsiteX7" fmla="*/ 128337 w 248652"/>
              <a:gd name="connsiteY7" fmla="*/ 18227 h 290942"/>
              <a:gd name="connsiteX8" fmla="*/ 136358 w 248652"/>
              <a:gd name="connsiteY8" fmla="*/ 42290 h 290942"/>
              <a:gd name="connsiteX9" fmla="*/ 184484 w 248652"/>
              <a:gd name="connsiteY9" fmla="*/ 98437 h 290942"/>
              <a:gd name="connsiteX10" fmla="*/ 208547 w 248652"/>
              <a:gd name="connsiteY10" fmla="*/ 106458 h 290942"/>
              <a:gd name="connsiteX11" fmla="*/ 248652 w 248652"/>
              <a:gd name="connsiteY11" fmla="*/ 138542 h 290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8652" h="290942">
                <a:moveTo>
                  <a:pt x="0" y="290942"/>
                </a:moveTo>
                <a:cubicBezTo>
                  <a:pt x="10695" y="277574"/>
                  <a:pt x="23011" y="265355"/>
                  <a:pt x="32084" y="250837"/>
                </a:cubicBezTo>
                <a:cubicBezTo>
                  <a:pt x="36565" y="243667"/>
                  <a:pt x="36774" y="234545"/>
                  <a:pt x="40105" y="226774"/>
                </a:cubicBezTo>
                <a:cubicBezTo>
                  <a:pt x="44815" y="215784"/>
                  <a:pt x="50215" y="205072"/>
                  <a:pt x="56147" y="194690"/>
                </a:cubicBezTo>
                <a:cubicBezTo>
                  <a:pt x="88185" y="138624"/>
                  <a:pt x="56647" y="209484"/>
                  <a:pt x="88231" y="130521"/>
                </a:cubicBezTo>
                <a:cubicBezTo>
                  <a:pt x="90905" y="114479"/>
                  <a:pt x="94235" y="98533"/>
                  <a:pt x="96252" y="82395"/>
                </a:cubicBezTo>
                <a:cubicBezTo>
                  <a:pt x="99585" y="55732"/>
                  <a:pt x="92256" y="26218"/>
                  <a:pt x="104273" y="2185"/>
                </a:cubicBezTo>
                <a:cubicBezTo>
                  <a:pt x="108584" y="-6438"/>
                  <a:pt x="120316" y="12880"/>
                  <a:pt x="128337" y="18227"/>
                </a:cubicBezTo>
                <a:cubicBezTo>
                  <a:pt x="131011" y="26248"/>
                  <a:pt x="132163" y="34949"/>
                  <a:pt x="136358" y="42290"/>
                </a:cubicBezTo>
                <a:cubicBezTo>
                  <a:pt x="143201" y="54265"/>
                  <a:pt x="171355" y="89684"/>
                  <a:pt x="184484" y="98437"/>
                </a:cubicBezTo>
                <a:cubicBezTo>
                  <a:pt x="191519" y="103127"/>
                  <a:pt x="200526" y="103784"/>
                  <a:pt x="208547" y="106458"/>
                </a:cubicBezTo>
                <a:cubicBezTo>
                  <a:pt x="236837" y="134748"/>
                  <a:pt x="222464" y="125448"/>
                  <a:pt x="248652" y="138542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Přímá spojnice 37"/>
          <p:cNvCxnSpPr/>
          <p:nvPr/>
        </p:nvCxnSpPr>
        <p:spPr>
          <a:xfrm>
            <a:off x="4516051" y="6381328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Volný tvar 38"/>
          <p:cNvSpPr/>
          <p:nvPr/>
        </p:nvSpPr>
        <p:spPr>
          <a:xfrm>
            <a:off x="3769895" y="5807242"/>
            <a:ext cx="1243263" cy="240632"/>
          </a:xfrm>
          <a:custGeom>
            <a:avLst/>
            <a:gdLst>
              <a:gd name="connsiteX0" fmla="*/ 1243263 w 1243263"/>
              <a:gd name="connsiteY0" fmla="*/ 240632 h 240632"/>
              <a:gd name="connsiteX1" fmla="*/ 1235242 w 1243263"/>
              <a:gd name="connsiteY1" fmla="*/ 200526 h 240632"/>
              <a:gd name="connsiteX2" fmla="*/ 1211179 w 1243263"/>
              <a:gd name="connsiteY2" fmla="*/ 176463 h 240632"/>
              <a:gd name="connsiteX3" fmla="*/ 1187116 w 1243263"/>
              <a:gd name="connsiteY3" fmla="*/ 144379 h 240632"/>
              <a:gd name="connsiteX4" fmla="*/ 1114926 w 1243263"/>
              <a:gd name="connsiteY4" fmla="*/ 80211 h 240632"/>
              <a:gd name="connsiteX5" fmla="*/ 1058779 w 1243263"/>
              <a:gd name="connsiteY5" fmla="*/ 56147 h 240632"/>
              <a:gd name="connsiteX6" fmla="*/ 1034716 w 1243263"/>
              <a:gd name="connsiteY6" fmla="*/ 40105 h 240632"/>
              <a:gd name="connsiteX7" fmla="*/ 978568 w 1243263"/>
              <a:gd name="connsiteY7" fmla="*/ 32084 h 240632"/>
              <a:gd name="connsiteX8" fmla="*/ 906379 w 1243263"/>
              <a:gd name="connsiteY8" fmla="*/ 8021 h 240632"/>
              <a:gd name="connsiteX9" fmla="*/ 882316 w 1243263"/>
              <a:gd name="connsiteY9" fmla="*/ 0 h 240632"/>
              <a:gd name="connsiteX10" fmla="*/ 529389 w 1243263"/>
              <a:gd name="connsiteY10" fmla="*/ 8021 h 240632"/>
              <a:gd name="connsiteX11" fmla="*/ 192505 w 1243263"/>
              <a:gd name="connsiteY11" fmla="*/ 24063 h 240632"/>
              <a:gd name="connsiteX12" fmla="*/ 120316 w 1243263"/>
              <a:gd name="connsiteY12" fmla="*/ 48126 h 240632"/>
              <a:gd name="connsiteX13" fmla="*/ 96252 w 1243263"/>
              <a:gd name="connsiteY13" fmla="*/ 56147 h 240632"/>
              <a:gd name="connsiteX14" fmla="*/ 72189 w 1243263"/>
              <a:gd name="connsiteY14" fmla="*/ 64169 h 240632"/>
              <a:gd name="connsiteX15" fmla="*/ 32084 w 1243263"/>
              <a:gd name="connsiteY15" fmla="*/ 112295 h 240632"/>
              <a:gd name="connsiteX16" fmla="*/ 16042 w 1243263"/>
              <a:gd name="connsiteY16" fmla="*/ 160421 h 240632"/>
              <a:gd name="connsiteX17" fmla="*/ 8021 w 1243263"/>
              <a:gd name="connsiteY17" fmla="*/ 184484 h 240632"/>
              <a:gd name="connsiteX18" fmla="*/ 0 w 1243263"/>
              <a:gd name="connsiteY18" fmla="*/ 208547 h 240632"/>
              <a:gd name="connsiteX19" fmla="*/ 0 w 1243263"/>
              <a:gd name="connsiteY19" fmla="*/ 224590 h 240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43263" h="240632">
                <a:moveTo>
                  <a:pt x="1243263" y="240632"/>
                </a:moveTo>
                <a:cubicBezTo>
                  <a:pt x="1240589" y="227263"/>
                  <a:pt x="1241339" y="212720"/>
                  <a:pt x="1235242" y="200526"/>
                </a:cubicBezTo>
                <a:cubicBezTo>
                  <a:pt x="1230169" y="190380"/>
                  <a:pt x="1218561" y="185076"/>
                  <a:pt x="1211179" y="176463"/>
                </a:cubicBezTo>
                <a:cubicBezTo>
                  <a:pt x="1202479" y="166313"/>
                  <a:pt x="1195998" y="154371"/>
                  <a:pt x="1187116" y="144379"/>
                </a:cubicBezTo>
                <a:cubicBezTo>
                  <a:pt x="1166640" y="121343"/>
                  <a:pt x="1141571" y="96864"/>
                  <a:pt x="1114926" y="80211"/>
                </a:cubicBezTo>
                <a:cubicBezTo>
                  <a:pt x="1048168" y="38487"/>
                  <a:pt x="1113356" y="83437"/>
                  <a:pt x="1058779" y="56147"/>
                </a:cubicBezTo>
                <a:cubicBezTo>
                  <a:pt x="1050157" y="51836"/>
                  <a:pt x="1043949" y="42875"/>
                  <a:pt x="1034716" y="40105"/>
                </a:cubicBezTo>
                <a:cubicBezTo>
                  <a:pt x="1016607" y="34672"/>
                  <a:pt x="997284" y="34758"/>
                  <a:pt x="978568" y="32084"/>
                </a:cubicBezTo>
                <a:lnTo>
                  <a:pt x="906379" y="8021"/>
                </a:lnTo>
                <a:lnTo>
                  <a:pt x="882316" y="0"/>
                </a:lnTo>
                <a:lnTo>
                  <a:pt x="529389" y="8021"/>
                </a:lnTo>
                <a:cubicBezTo>
                  <a:pt x="374186" y="12520"/>
                  <a:pt x="333830" y="15750"/>
                  <a:pt x="192505" y="24063"/>
                </a:cubicBezTo>
                <a:lnTo>
                  <a:pt x="120316" y="48126"/>
                </a:lnTo>
                <a:lnTo>
                  <a:pt x="96252" y="56147"/>
                </a:lnTo>
                <a:lnTo>
                  <a:pt x="72189" y="64169"/>
                </a:lnTo>
                <a:cubicBezTo>
                  <a:pt x="57078" y="79280"/>
                  <a:pt x="41018" y="92194"/>
                  <a:pt x="32084" y="112295"/>
                </a:cubicBezTo>
                <a:cubicBezTo>
                  <a:pt x="25216" y="127747"/>
                  <a:pt x="21389" y="144379"/>
                  <a:pt x="16042" y="160421"/>
                </a:cubicBezTo>
                <a:lnTo>
                  <a:pt x="8021" y="184484"/>
                </a:lnTo>
                <a:cubicBezTo>
                  <a:pt x="5347" y="192505"/>
                  <a:pt x="0" y="200092"/>
                  <a:pt x="0" y="208547"/>
                </a:cubicBezTo>
                <a:lnTo>
                  <a:pt x="0" y="224590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Volný tvar 39"/>
          <p:cNvSpPr/>
          <p:nvPr/>
        </p:nvSpPr>
        <p:spPr>
          <a:xfrm>
            <a:off x="3697705" y="5903495"/>
            <a:ext cx="288758" cy="168442"/>
          </a:xfrm>
          <a:custGeom>
            <a:avLst/>
            <a:gdLst>
              <a:gd name="connsiteX0" fmla="*/ 0 w 288758"/>
              <a:gd name="connsiteY0" fmla="*/ 8021 h 168442"/>
              <a:gd name="connsiteX1" fmla="*/ 16042 w 288758"/>
              <a:gd name="connsiteY1" fmla="*/ 48126 h 168442"/>
              <a:gd name="connsiteX2" fmla="*/ 32084 w 288758"/>
              <a:gd name="connsiteY2" fmla="*/ 80210 h 168442"/>
              <a:gd name="connsiteX3" fmla="*/ 64169 w 288758"/>
              <a:gd name="connsiteY3" fmla="*/ 152400 h 168442"/>
              <a:gd name="connsiteX4" fmla="*/ 88232 w 288758"/>
              <a:gd name="connsiteY4" fmla="*/ 168442 h 168442"/>
              <a:gd name="connsiteX5" fmla="*/ 144379 w 288758"/>
              <a:gd name="connsiteY5" fmla="*/ 120316 h 168442"/>
              <a:gd name="connsiteX6" fmla="*/ 200527 w 288758"/>
              <a:gd name="connsiteY6" fmla="*/ 56147 h 168442"/>
              <a:gd name="connsiteX7" fmla="*/ 224590 w 288758"/>
              <a:gd name="connsiteY7" fmla="*/ 48126 h 168442"/>
              <a:gd name="connsiteX8" fmla="*/ 248653 w 288758"/>
              <a:gd name="connsiteY8" fmla="*/ 24063 h 168442"/>
              <a:gd name="connsiteX9" fmla="*/ 288758 w 288758"/>
              <a:gd name="connsiteY9" fmla="*/ 0 h 168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8758" h="168442">
                <a:moveTo>
                  <a:pt x="0" y="8021"/>
                </a:moveTo>
                <a:cubicBezTo>
                  <a:pt x="5347" y="21389"/>
                  <a:pt x="10194" y="34969"/>
                  <a:pt x="16042" y="48126"/>
                </a:cubicBezTo>
                <a:cubicBezTo>
                  <a:pt x="20898" y="59052"/>
                  <a:pt x="27643" y="69108"/>
                  <a:pt x="32084" y="80210"/>
                </a:cubicBezTo>
                <a:cubicBezTo>
                  <a:pt x="42673" y="106683"/>
                  <a:pt x="43594" y="131825"/>
                  <a:pt x="64169" y="152400"/>
                </a:cubicBezTo>
                <a:cubicBezTo>
                  <a:pt x="70986" y="159217"/>
                  <a:pt x="80211" y="163095"/>
                  <a:pt x="88232" y="168442"/>
                </a:cubicBezTo>
                <a:cubicBezTo>
                  <a:pt x="116614" y="149521"/>
                  <a:pt x="118446" y="150571"/>
                  <a:pt x="144379" y="120316"/>
                </a:cubicBezTo>
                <a:cubicBezTo>
                  <a:pt x="162380" y="99314"/>
                  <a:pt x="170327" y="66214"/>
                  <a:pt x="200527" y="56147"/>
                </a:cubicBezTo>
                <a:lnTo>
                  <a:pt x="224590" y="48126"/>
                </a:lnTo>
                <a:cubicBezTo>
                  <a:pt x="232611" y="40105"/>
                  <a:pt x="239939" y="31325"/>
                  <a:pt x="248653" y="24063"/>
                </a:cubicBezTo>
                <a:cubicBezTo>
                  <a:pt x="263172" y="11964"/>
                  <a:pt x="273098" y="7830"/>
                  <a:pt x="288758" y="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olný tvar 40"/>
          <p:cNvSpPr/>
          <p:nvPr/>
        </p:nvSpPr>
        <p:spPr>
          <a:xfrm>
            <a:off x="2823411" y="6352674"/>
            <a:ext cx="2229852" cy="240631"/>
          </a:xfrm>
          <a:custGeom>
            <a:avLst/>
            <a:gdLst>
              <a:gd name="connsiteX0" fmla="*/ 2229852 w 2229852"/>
              <a:gd name="connsiteY0" fmla="*/ 144379 h 240631"/>
              <a:gd name="connsiteX1" fmla="*/ 2189747 w 2229852"/>
              <a:gd name="connsiteY1" fmla="*/ 168442 h 240631"/>
              <a:gd name="connsiteX2" fmla="*/ 2149642 w 2229852"/>
              <a:gd name="connsiteY2" fmla="*/ 184484 h 240631"/>
              <a:gd name="connsiteX3" fmla="*/ 2037347 w 2229852"/>
              <a:gd name="connsiteY3" fmla="*/ 216568 h 240631"/>
              <a:gd name="connsiteX4" fmla="*/ 1933073 w 2229852"/>
              <a:gd name="connsiteY4" fmla="*/ 232610 h 240631"/>
              <a:gd name="connsiteX5" fmla="*/ 1179094 w 2229852"/>
              <a:gd name="connsiteY5" fmla="*/ 240631 h 240631"/>
              <a:gd name="connsiteX6" fmla="*/ 874294 w 2229852"/>
              <a:gd name="connsiteY6" fmla="*/ 232610 h 240631"/>
              <a:gd name="connsiteX7" fmla="*/ 770021 w 2229852"/>
              <a:gd name="connsiteY7" fmla="*/ 216568 h 240631"/>
              <a:gd name="connsiteX8" fmla="*/ 561473 w 2229852"/>
              <a:gd name="connsiteY8" fmla="*/ 192505 h 240631"/>
              <a:gd name="connsiteX9" fmla="*/ 441157 w 2229852"/>
              <a:gd name="connsiteY9" fmla="*/ 176463 h 240631"/>
              <a:gd name="connsiteX10" fmla="*/ 328863 w 2229852"/>
              <a:gd name="connsiteY10" fmla="*/ 160421 h 240631"/>
              <a:gd name="connsiteX11" fmla="*/ 296778 w 2229852"/>
              <a:gd name="connsiteY11" fmla="*/ 152400 h 240631"/>
              <a:gd name="connsiteX12" fmla="*/ 272715 w 2229852"/>
              <a:gd name="connsiteY12" fmla="*/ 136358 h 240631"/>
              <a:gd name="connsiteX13" fmla="*/ 256673 w 2229852"/>
              <a:gd name="connsiteY13" fmla="*/ 120315 h 240631"/>
              <a:gd name="connsiteX14" fmla="*/ 216568 w 2229852"/>
              <a:gd name="connsiteY14" fmla="*/ 104273 h 240631"/>
              <a:gd name="connsiteX15" fmla="*/ 192505 w 2229852"/>
              <a:gd name="connsiteY15" fmla="*/ 88231 h 240631"/>
              <a:gd name="connsiteX16" fmla="*/ 160421 w 2229852"/>
              <a:gd name="connsiteY16" fmla="*/ 72189 h 240631"/>
              <a:gd name="connsiteX17" fmla="*/ 136357 w 2229852"/>
              <a:gd name="connsiteY17" fmla="*/ 56147 h 240631"/>
              <a:gd name="connsiteX18" fmla="*/ 104273 w 2229852"/>
              <a:gd name="connsiteY18" fmla="*/ 48126 h 240631"/>
              <a:gd name="connsiteX19" fmla="*/ 40105 w 2229852"/>
              <a:gd name="connsiteY19" fmla="*/ 16042 h 240631"/>
              <a:gd name="connsiteX20" fmla="*/ 0 w 2229852"/>
              <a:gd name="connsiteY20" fmla="*/ 0 h 24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229852" h="240631">
                <a:moveTo>
                  <a:pt x="2229852" y="144379"/>
                </a:moveTo>
                <a:cubicBezTo>
                  <a:pt x="2216484" y="152400"/>
                  <a:pt x="2203691" y="161470"/>
                  <a:pt x="2189747" y="168442"/>
                </a:cubicBezTo>
                <a:cubicBezTo>
                  <a:pt x="2176869" y="174881"/>
                  <a:pt x="2163173" y="179564"/>
                  <a:pt x="2149642" y="184484"/>
                </a:cubicBezTo>
                <a:cubicBezTo>
                  <a:pt x="2099013" y="202894"/>
                  <a:pt x="2093912" y="202427"/>
                  <a:pt x="2037347" y="216568"/>
                </a:cubicBezTo>
                <a:cubicBezTo>
                  <a:pt x="1996829" y="226698"/>
                  <a:pt x="1983156" y="231638"/>
                  <a:pt x="1933073" y="232610"/>
                </a:cubicBezTo>
                <a:lnTo>
                  <a:pt x="1179094" y="240631"/>
                </a:lnTo>
                <a:cubicBezTo>
                  <a:pt x="1077494" y="237957"/>
                  <a:pt x="975754" y="238578"/>
                  <a:pt x="874294" y="232610"/>
                </a:cubicBezTo>
                <a:cubicBezTo>
                  <a:pt x="839188" y="230545"/>
                  <a:pt x="804834" y="221541"/>
                  <a:pt x="770021" y="216568"/>
                </a:cubicBezTo>
                <a:cubicBezTo>
                  <a:pt x="696002" y="205994"/>
                  <a:pt x="641469" y="203171"/>
                  <a:pt x="561473" y="192505"/>
                </a:cubicBezTo>
                <a:lnTo>
                  <a:pt x="441157" y="176463"/>
                </a:lnTo>
                <a:cubicBezTo>
                  <a:pt x="383208" y="157147"/>
                  <a:pt x="446015" y="176041"/>
                  <a:pt x="328863" y="160421"/>
                </a:cubicBezTo>
                <a:cubicBezTo>
                  <a:pt x="317936" y="158964"/>
                  <a:pt x="307473" y="155074"/>
                  <a:pt x="296778" y="152400"/>
                </a:cubicBezTo>
                <a:cubicBezTo>
                  <a:pt x="288757" y="147053"/>
                  <a:pt x="280243" y="142380"/>
                  <a:pt x="272715" y="136358"/>
                </a:cubicBezTo>
                <a:cubicBezTo>
                  <a:pt x="266810" y="131634"/>
                  <a:pt x="263239" y="124067"/>
                  <a:pt x="256673" y="120315"/>
                </a:cubicBezTo>
                <a:cubicBezTo>
                  <a:pt x="244172" y="113171"/>
                  <a:pt x="229446" y="110712"/>
                  <a:pt x="216568" y="104273"/>
                </a:cubicBezTo>
                <a:cubicBezTo>
                  <a:pt x="207946" y="99962"/>
                  <a:pt x="200875" y="93014"/>
                  <a:pt x="192505" y="88231"/>
                </a:cubicBezTo>
                <a:cubicBezTo>
                  <a:pt x="182123" y="82299"/>
                  <a:pt x="170803" y="78121"/>
                  <a:pt x="160421" y="72189"/>
                </a:cubicBezTo>
                <a:cubicBezTo>
                  <a:pt x="152051" y="67406"/>
                  <a:pt x="145218" y="59944"/>
                  <a:pt x="136357" y="56147"/>
                </a:cubicBezTo>
                <a:cubicBezTo>
                  <a:pt x="126224" y="51805"/>
                  <a:pt x="114449" y="52366"/>
                  <a:pt x="104273" y="48126"/>
                </a:cubicBezTo>
                <a:cubicBezTo>
                  <a:pt x="82199" y="38928"/>
                  <a:pt x="62792" y="23604"/>
                  <a:pt x="40105" y="16042"/>
                </a:cubicBezTo>
                <a:cubicBezTo>
                  <a:pt x="10370" y="6130"/>
                  <a:pt x="23604" y="11802"/>
                  <a:pt x="0" y="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Volný tvar 41"/>
          <p:cNvSpPr/>
          <p:nvPr/>
        </p:nvSpPr>
        <p:spPr>
          <a:xfrm>
            <a:off x="2799347" y="6300209"/>
            <a:ext cx="208548" cy="228928"/>
          </a:xfrm>
          <a:custGeom>
            <a:avLst/>
            <a:gdLst>
              <a:gd name="connsiteX0" fmla="*/ 56148 w 208548"/>
              <a:gd name="connsiteY0" fmla="*/ 228928 h 228928"/>
              <a:gd name="connsiteX1" fmla="*/ 32085 w 208548"/>
              <a:gd name="connsiteY1" fmla="*/ 116633 h 228928"/>
              <a:gd name="connsiteX2" fmla="*/ 16042 w 208548"/>
              <a:gd name="connsiteY2" fmla="*/ 68507 h 228928"/>
              <a:gd name="connsiteX3" fmla="*/ 8021 w 208548"/>
              <a:gd name="connsiteY3" fmla="*/ 44444 h 228928"/>
              <a:gd name="connsiteX4" fmla="*/ 0 w 208548"/>
              <a:gd name="connsiteY4" fmla="*/ 20380 h 228928"/>
              <a:gd name="connsiteX5" fmla="*/ 208548 w 208548"/>
              <a:gd name="connsiteY5" fmla="*/ 4338 h 228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548" h="228928">
                <a:moveTo>
                  <a:pt x="56148" y="228928"/>
                </a:moveTo>
                <a:cubicBezTo>
                  <a:pt x="21968" y="143478"/>
                  <a:pt x="57076" y="241582"/>
                  <a:pt x="32085" y="116633"/>
                </a:cubicBezTo>
                <a:cubicBezTo>
                  <a:pt x="28769" y="100052"/>
                  <a:pt x="21390" y="84549"/>
                  <a:pt x="16042" y="68507"/>
                </a:cubicBezTo>
                <a:lnTo>
                  <a:pt x="8021" y="44444"/>
                </a:lnTo>
                <a:lnTo>
                  <a:pt x="0" y="20380"/>
                </a:lnTo>
                <a:cubicBezTo>
                  <a:pt x="98857" y="-12572"/>
                  <a:pt x="31217" y="4338"/>
                  <a:pt x="208548" y="4338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32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27" grpId="0" animBg="1"/>
      <p:bldP spid="28" grpId="0" animBg="1"/>
      <p:bldP spid="29" grpId="0" animBg="1"/>
      <p:bldP spid="30" grpId="0" animBg="1"/>
      <p:bldP spid="34" grpId="0" animBg="1"/>
      <p:bldP spid="35" grpId="0" animBg="1"/>
      <p:bldP spid="36" grpId="0" animBg="1"/>
      <p:bldP spid="37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Procvičuj on-line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https://www.pravopisne.cz/2016/12/test-vetne-cleny-obraz-doriana-graye/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https://www.pravopisne.cz/2014/03/test-vetne-cleny-7-10/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https://www.umimecesky.cz/rozbory-vetne-cleny-mix-3-uroven/3050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https://www.umimecesky.cz/vetne_cleny_harry_potter-3-uroven/21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https://www.skolasnadhledem.cz/game/848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https://www.skolasnadhledem.cz/game/358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297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357</Words>
  <Application>Microsoft Office PowerPoint</Application>
  <PresentationFormat>Předvádění na obrazovce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systému Office</vt:lpstr>
      <vt:lpstr>1_Motiv systému Office</vt:lpstr>
      <vt:lpstr>Větné členy – opakování (co jste uměli a už jste zase zapomněli)</vt:lpstr>
      <vt:lpstr>Připomeňme si větné členy – už vám zase dělají problémy</vt:lpstr>
      <vt:lpstr>Rozvíjející větné členy</vt:lpstr>
      <vt:lpstr>Rozvíjející větné členy</vt:lpstr>
      <vt:lpstr>Rozvíjející větné členy</vt:lpstr>
      <vt:lpstr>Procvičuj ústně – urči druh zvýrazněného příslovečného určení</vt:lpstr>
      <vt:lpstr>Rozvíjející větné členy</vt:lpstr>
      <vt:lpstr>Procvičujeme ústně – najdi ve větě doplněk a rozlišuj i další větné členy</vt:lpstr>
      <vt:lpstr>Procvičuj on-line</vt:lpstr>
      <vt:lpstr>Procvičuj písemně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Větné členy – opakování (co jste uměli a už jste zase zapomněli)</dc:title>
  <dc:creator>dlouh</dc:creator>
  <cp:lastModifiedBy>dlouh</cp:lastModifiedBy>
  <cp:revision>7</cp:revision>
  <dcterms:created xsi:type="dcterms:W3CDTF">2020-05-27T10:51:50Z</dcterms:created>
  <dcterms:modified xsi:type="dcterms:W3CDTF">2020-05-27T12:20:36Z</dcterms:modified>
</cp:coreProperties>
</file>