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010E-DE1B-4CBB-8B6A-FFEF34BD19B5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05B2-7937-4EA2-A55B-271918848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00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010E-DE1B-4CBB-8B6A-FFEF34BD19B5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05B2-7937-4EA2-A55B-271918848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81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010E-DE1B-4CBB-8B6A-FFEF34BD19B5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05B2-7937-4EA2-A55B-271918848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373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010E-DE1B-4CBB-8B6A-FFEF34BD19B5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05B2-7937-4EA2-A55B-271918848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727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010E-DE1B-4CBB-8B6A-FFEF34BD19B5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05B2-7937-4EA2-A55B-271918848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04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010E-DE1B-4CBB-8B6A-FFEF34BD19B5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05B2-7937-4EA2-A55B-271918848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811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010E-DE1B-4CBB-8B6A-FFEF34BD19B5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05B2-7937-4EA2-A55B-271918848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1158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010E-DE1B-4CBB-8B6A-FFEF34BD19B5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05B2-7937-4EA2-A55B-271918848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3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010E-DE1B-4CBB-8B6A-FFEF34BD19B5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05B2-7937-4EA2-A55B-271918848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549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010E-DE1B-4CBB-8B6A-FFEF34BD19B5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05B2-7937-4EA2-A55B-271918848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641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010E-DE1B-4CBB-8B6A-FFEF34BD19B5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05B2-7937-4EA2-A55B-271918848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206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8000">
              <a:srgbClr val="FAC77D"/>
            </a:gs>
            <a:gs pos="95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F010E-DE1B-4CBB-8B6A-FFEF34BD19B5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05B2-7937-4EA2-A55B-2719188480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799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SBmuRxgnq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olasnadhledem.cz/game/722" TargetMode="External"/><Relationship Id="rId2" Type="http://schemas.openxmlformats.org/officeDocument/2006/relationships/hyperlink" Target="http://kaminet.cz/ces/veta/privlastek1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ravopisne.cz/2014/12/privlastek-nekolikanasobny-a-postupne-rozvijejici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olavpyzamu.cz/" TargetMode="External"/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Přívlastek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Několikanásobný</a:t>
            </a:r>
          </a:p>
          <a:p>
            <a:r>
              <a:rPr lang="cs-CZ" dirty="0" smtClean="0"/>
              <a:t>Postupně rozvíjející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137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223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Opakování – co už víme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Přívlastek</a:t>
            </a:r>
            <a:r>
              <a:rPr lang="cs-CZ" dirty="0" smtClean="0"/>
              <a:t> rozvíjí ve větě </a:t>
            </a:r>
            <a:r>
              <a:rPr lang="cs-CZ" dirty="0" smtClean="0">
                <a:solidFill>
                  <a:srgbClr val="C00000"/>
                </a:solidFill>
              </a:rPr>
              <a:t>vždy podstatné jméno </a:t>
            </a:r>
            <a:r>
              <a:rPr lang="cs-CZ" dirty="0" smtClean="0"/>
              <a:t>– v pozici podmětu, předmětu nebo příslovečného určení</a:t>
            </a:r>
          </a:p>
          <a:p>
            <a:r>
              <a:rPr lang="cs-CZ" dirty="0" smtClean="0"/>
              <a:t>Je shodný a neshodný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Shodný</a:t>
            </a:r>
            <a:r>
              <a:rPr lang="cs-CZ" dirty="0" smtClean="0"/>
              <a:t> stojí obvykle </a:t>
            </a:r>
            <a:r>
              <a:rPr lang="cs-CZ" dirty="0" smtClean="0">
                <a:solidFill>
                  <a:srgbClr val="C00000"/>
                </a:solidFill>
              </a:rPr>
              <a:t>před jménem </a:t>
            </a:r>
            <a:r>
              <a:rPr lang="cs-CZ" dirty="0" smtClean="0"/>
              <a:t>a bývá nejčastěji přídavným jménem nebo zájmenem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Neshodný</a:t>
            </a:r>
            <a:r>
              <a:rPr lang="cs-CZ" dirty="0" smtClean="0"/>
              <a:t> stojí obvykle </a:t>
            </a:r>
            <a:r>
              <a:rPr lang="cs-CZ" dirty="0" smtClean="0">
                <a:solidFill>
                  <a:srgbClr val="C00000"/>
                </a:solidFill>
              </a:rPr>
              <a:t>za jménem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Patrový </a:t>
            </a:r>
            <a:r>
              <a:rPr lang="cs-CZ" dirty="0" smtClean="0"/>
              <a:t>dům – </a:t>
            </a:r>
            <a:r>
              <a:rPr lang="cs-CZ" dirty="0" err="1" smtClean="0"/>
              <a:t>Pks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Dům </a:t>
            </a:r>
            <a:r>
              <a:rPr lang="cs-CZ" dirty="0" smtClean="0">
                <a:solidFill>
                  <a:srgbClr val="00B050"/>
                </a:solidFill>
              </a:rPr>
              <a:t>s patry </a:t>
            </a:r>
            <a:r>
              <a:rPr lang="cs-CZ" dirty="0" smtClean="0"/>
              <a:t>- </a:t>
            </a:r>
            <a:r>
              <a:rPr lang="cs-CZ" dirty="0" err="1" smtClean="0"/>
              <a:t>Pkn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23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Nová látka – zhlédni video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832648"/>
          </a:xfrm>
        </p:spPr>
        <p:txBody>
          <a:bodyPr>
            <a:normAutofit/>
          </a:bodyPr>
          <a:lstStyle/>
          <a:p>
            <a:r>
              <a:rPr lang="cs-CZ" sz="3000" dirty="0" smtClean="0">
                <a:hlinkClick r:id="rId2"/>
              </a:rPr>
              <a:t>https://www.youtube.com/watch?v=rSBmuRxgnqA</a:t>
            </a:r>
            <a:endParaRPr lang="cs-CZ" sz="3000" dirty="0" smtClean="0"/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 smtClean="0"/>
              <a:t>(stačí od 2. minuty)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51565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Přívlastek několikanásobný – zapiš do sešitu</a:t>
            </a: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976664"/>
          </a:xfrm>
        </p:spPr>
        <p:txBody>
          <a:bodyPr/>
          <a:lstStyle/>
          <a:p>
            <a:r>
              <a:rPr lang="cs-CZ" sz="2800" dirty="0" smtClean="0"/>
              <a:t>Skládá ze z několika přívlastků </a:t>
            </a:r>
            <a:r>
              <a:rPr lang="cs-CZ" sz="2800" dirty="0" smtClean="0">
                <a:solidFill>
                  <a:srgbClr val="C00000"/>
                </a:solidFill>
              </a:rPr>
              <a:t>spojených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C00000"/>
                </a:solidFill>
              </a:rPr>
              <a:t>čárkou </a:t>
            </a:r>
            <a:r>
              <a:rPr lang="cs-CZ" sz="2800" dirty="0" smtClean="0"/>
              <a:t>nebo </a:t>
            </a:r>
            <a:r>
              <a:rPr lang="cs-CZ" sz="2800" dirty="0" smtClean="0">
                <a:solidFill>
                  <a:srgbClr val="C00000"/>
                </a:solidFill>
              </a:rPr>
              <a:t>souřadnými spojkami </a:t>
            </a:r>
            <a:r>
              <a:rPr lang="cs-CZ" sz="2800" dirty="0" smtClean="0"/>
              <a:t>(a, i, ale, však, avšak, nebo, anebo, neboť, nýbrž, jenže, totiž…)</a:t>
            </a:r>
          </a:p>
          <a:p>
            <a:r>
              <a:rPr lang="cs-CZ" sz="2800" dirty="0" smtClean="0"/>
              <a:t>Pořadí přívlastků </a:t>
            </a:r>
            <a:r>
              <a:rPr lang="cs-CZ" sz="2800" dirty="0" smtClean="0">
                <a:solidFill>
                  <a:srgbClr val="C00000"/>
                </a:solidFill>
              </a:rPr>
              <a:t>je možné měnit </a:t>
            </a:r>
            <a:r>
              <a:rPr lang="cs-CZ" sz="2800" dirty="0" smtClean="0"/>
              <a:t>bez změny významu</a:t>
            </a:r>
          </a:p>
          <a:p>
            <a:r>
              <a:rPr lang="cs-CZ" sz="2800" dirty="0" smtClean="0"/>
              <a:t>Může být </a:t>
            </a:r>
            <a:r>
              <a:rPr lang="cs-CZ" sz="2800" dirty="0" smtClean="0">
                <a:solidFill>
                  <a:srgbClr val="C00000"/>
                </a:solidFill>
              </a:rPr>
              <a:t>shodný i neshodný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rgbClr val="0070C0"/>
                </a:solidFill>
              </a:rPr>
              <a:t>                                    </a:t>
            </a:r>
            <a:r>
              <a:rPr lang="cs-CZ" sz="2400" dirty="0" err="1" smtClean="0"/>
              <a:t>Pks</a:t>
            </a:r>
            <a:r>
              <a:rPr lang="cs-CZ" sz="2400" dirty="0" smtClean="0"/>
              <a:t>       </a:t>
            </a:r>
            <a:r>
              <a:rPr lang="cs-CZ" sz="2400" dirty="0" err="1" smtClean="0"/>
              <a:t>Pks</a:t>
            </a:r>
            <a:r>
              <a:rPr lang="cs-CZ" sz="2400" dirty="0" smtClean="0"/>
              <a:t>      Po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rgbClr val="0070C0"/>
                </a:solidFill>
              </a:rPr>
              <a:t>Na chodbě se seřadí malí i velcí žáci.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                                              </a:t>
            </a:r>
            <a:r>
              <a:rPr lang="cs-CZ" sz="2400" dirty="0" err="1" smtClean="0"/>
              <a:t>Pks</a:t>
            </a:r>
            <a:r>
              <a:rPr lang="cs-CZ" sz="2400" dirty="0" smtClean="0"/>
              <a:t>          </a:t>
            </a:r>
            <a:r>
              <a:rPr lang="cs-CZ" sz="2400" dirty="0" err="1" smtClean="0"/>
              <a:t>Pks</a:t>
            </a:r>
            <a:r>
              <a:rPr lang="cs-CZ" sz="2400" dirty="0" smtClean="0"/>
              <a:t>       </a:t>
            </a:r>
            <a:r>
              <a:rPr lang="cs-CZ" sz="2400" dirty="0" err="1" smtClean="0"/>
              <a:t>Pt</a:t>
            </a:r>
            <a:endParaRPr lang="cs-CZ" sz="2400" dirty="0" smtClean="0"/>
          </a:p>
          <a:p>
            <a:pPr marL="0" indent="0" algn="ctr">
              <a:buNone/>
            </a:pPr>
            <a:r>
              <a:rPr lang="cs-CZ" dirty="0" smtClean="0">
                <a:solidFill>
                  <a:srgbClr val="0070C0"/>
                </a:solidFill>
              </a:rPr>
              <a:t>Teta přinesla slepičí a husí vejce.</a:t>
            </a:r>
          </a:p>
          <a:p>
            <a:pPr marL="0" indent="0">
              <a:buNone/>
            </a:pPr>
            <a:r>
              <a:rPr lang="cs-CZ" sz="2400" dirty="0" smtClean="0"/>
              <a:t>                                </a:t>
            </a:r>
            <a:r>
              <a:rPr lang="cs-CZ" sz="2400" dirty="0" err="1" smtClean="0"/>
              <a:t>Pt</a:t>
            </a:r>
            <a:r>
              <a:rPr lang="cs-CZ" sz="2400" dirty="0" smtClean="0"/>
              <a:t>                    </a:t>
            </a:r>
            <a:r>
              <a:rPr lang="cs-CZ" sz="2400" dirty="0" err="1" smtClean="0"/>
              <a:t>Pkn</a:t>
            </a:r>
            <a:r>
              <a:rPr lang="cs-CZ" sz="2400" dirty="0" smtClean="0"/>
              <a:t>                    </a:t>
            </a:r>
            <a:r>
              <a:rPr lang="cs-CZ" sz="2400" dirty="0" err="1" smtClean="0"/>
              <a:t>Pkn</a:t>
            </a:r>
            <a:r>
              <a:rPr lang="cs-CZ" sz="2400" dirty="0" smtClean="0"/>
              <a:t>                   </a:t>
            </a:r>
            <a:r>
              <a:rPr lang="cs-CZ" sz="2400" dirty="0" err="1" smtClean="0"/>
              <a:t>Pkn</a:t>
            </a:r>
            <a:endParaRPr lang="cs-CZ" sz="2400" dirty="0" smtClean="0"/>
          </a:p>
          <a:p>
            <a:pPr marL="0" indent="0" algn="ctr">
              <a:buNone/>
            </a:pPr>
            <a:r>
              <a:rPr lang="cs-CZ" dirty="0" smtClean="0">
                <a:solidFill>
                  <a:srgbClr val="0070C0"/>
                </a:solidFill>
              </a:rPr>
              <a:t>Mám rád čokoládu s mandlemi, rozinkami i s oříšky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sp>
        <p:nvSpPr>
          <p:cNvPr id="4" name="Volný tvar 3"/>
          <p:cNvSpPr/>
          <p:nvPr/>
        </p:nvSpPr>
        <p:spPr>
          <a:xfrm>
            <a:off x="6288505" y="3625516"/>
            <a:ext cx="842211" cy="160421"/>
          </a:xfrm>
          <a:custGeom>
            <a:avLst/>
            <a:gdLst>
              <a:gd name="connsiteX0" fmla="*/ 0 w 842211"/>
              <a:gd name="connsiteY0" fmla="*/ 144379 h 160421"/>
              <a:gd name="connsiteX1" fmla="*/ 40106 w 842211"/>
              <a:gd name="connsiteY1" fmla="*/ 104273 h 160421"/>
              <a:gd name="connsiteX2" fmla="*/ 64169 w 842211"/>
              <a:gd name="connsiteY2" fmla="*/ 88231 h 160421"/>
              <a:gd name="connsiteX3" fmla="*/ 104274 w 842211"/>
              <a:gd name="connsiteY3" fmla="*/ 48126 h 160421"/>
              <a:gd name="connsiteX4" fmla="*/ 184484 w 842211"/>
              <a:gd name="connsiteY4" fmla="*/ 24063 h 160421"/>
              <a:gd name="connsiteX5" fmla="*/ 312821 w 842211"/>
              <a:gd name="connsiteY5" fmla="*/ 16042 h 160421"/>
              <a:gd name="connsiteX6" fmla="*/ 433137 w 842211"/>
              <a:gd name="connsiteY6" fmla="*/ 0 h 160421"/>
              <a:gd name="connsiteX7" fmla="*/ 633663 w 842211"/>
              <a:gd name="connsiteY7" fmla="*/ 8021 h 160421"/>
              <a:gd name="connsiteX8" fmla="*/ 657727 w 842211"/>
              <a:gd name="connsiteY8" fmla="*/ 16042 h 160421"/>
              <a:gd name="connsiteX9" fmla="*/ 713874 w 842211"/>
              <a:gd name="connsiteY9" fmla="*/ 32084 h 160421"/>
              <a:gd name="connsiteX10" fmla="*/ 729916 w 842211"/>
              <a:gd name="connsiteY10" fmla="*/ 56147 h 160421"/>
              <a:gd name="connsiteX11" fmla="*/ 778042 w 842211"/>
              <a:gd name="connsiteY11" fmla="*/ 88231 h 160421"/>
              <a:gd name="connsiteX12" fmla="*/ 786063 w 842211"/>
              <a:gd name="connsiteY12" fmla="*/ 112295 h 160421"/>
              <a:gd name="connsiteX13" fmla="*/ 826169 w 842211"/>
              <a:gd name="connsiteY13" fmla="*/ 144379 h 160421"/>
              <a:gd name="connsiteX14" fmla="*/ 842211 w 842211"/>
              <a:gd name="connsiteY14" fmla="*/ 160421 h 160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42211" h="160421">
                <a:moveTo>
                  <a:pt x="0" y="144379"/>
                </a:moveTo>
                <a:cubicBezTo>
                  <a:pt x="13369" y="131010"/>
                  <a:pt x="25878" y="116723"/>
                  <a:pt x="40106" y="104273"/>
                </a:cubicBezTo>
                <a:cubicBezTo>
                  <a:pt x="47361" y="97925"/>
                  <a:pt x="57352" y="95048"/>
                  <a:pt x="64169" y="88231"/>
                </a:cubicBezTo>
                <a:cubicBezTo>
                  <a:pt x="91975" y="60425"/>
                  <a:pt x="65773" y="65237"/>
                  <a:pt x="104274" y="48126"/>
                </a:cubicBezTo>
                <a:cubicBezTo>
                  <a:pt x="111569" y="44884"/>
                  <a:pt x="169431" y="25568"/>
                  <a:pt x="184484" y="24063"/>
                </a:cubicBezTo>
                <a:cubicBezTo>
                  <a:pt x="227134" y="19798"/>
                  <a:pt x="270107" y="19601"/>
                  <a:pt x="312821" y="16042"/>
                </a:cubicBezTo>
                <a:cubicBezTo>
                  <a:pt x="337702" y="13969"/>
                  <a:pt x="406561" y="3797"/>
                  <a:pt x="433137" y="0"/>
                </a:cubicBezTo>
                <a:cubicBezTo>
                  <a:pt x="499979" y="2674"/>
                  <a:pt x="566938" y="3255"/>
                  <a:pt x="633663" y="8021"/>
                </a:cubicBezTo>
                <a:cubicBezTo>
                  <a:pt x="642097" y="8623"/>
                  <a:pt x="649597" y="13719"/>
                  <a:pt x="657727" y="16042"/>
                </a:cubicBezTo>
                <a:cubicBezTo>
                  <a:pt x="728221" y="36183"/>
                  <a:pt x="656185" y="12854"/>
                  <a:pt x="713874" y="32084"/>
                </a:cubicBezTo>
                <a:cubicBezTo>
                  <a:pt x="719221" y="40105"/>
                  <a:pt x="722661" y="49799"/>
                  <a:pt x="729916" y="56147"/>
                </a:cubicBezTo>
                <a:cubicBezTo>
                  <a:pt x="744426" y="68843"/>
                  <a:pt x="778042" y="88231"/>
                  <a:pt x="778042" y="88231"/>
                </a:cubicBezTo>
                <a:cubicBezTo>
                  <a:pt x="780716" y="96252"/>
                  <a:pt x="781713" y="105045"/>
                  <a:pt x="786063" y="112295"/>
                </a:cubicBezTo>
                <a:cubicBezTo>
                  <a:pt x="795001" y="127191"/>
                  <a:pt x="813560" y="134292"/>
                  <a:pt x="826169" y="144379"/>
                </a:cubicBezTo>
                <a:cubicBezTo>
                  <a:pt x="832074" y="149103"/>
                  <a:pt x="836864" y="155074"/>
                  <a:pt x="842211" y="16042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B050"/>
              </a:solidFill>
            </a:endParaRPr>
          </a:p>
        </p:txBody>
      </p:sp>
      <p:sp>
        <p:nvSpPr>
          <p:cNvPr id="5" name="Volný tvar 4"/>
          <p:cNvSpPr/>
          <p:nvPr/>
        </p:nvSpPr>
        <p:spPr>
          <a:xfrm>
            <a:off x="6938211" y="3633537"/>
            <a:ext cx="275398" cy="200526"/>
          </a:xfrm>
          <a:custGeom>
            <a:avLst/>
            <a:gdLst>
              <a:gd name="connsiteX0" fmla="*/ 0 w 275398"/>
              <a:gd name="connsiteY0" fmla="*/ 176463 h 200526"/>
              <a:gd name="connsiteX1" fmla="*/ 208547 w 275398"/>
              <a:gd name="connsiteY1" fmla="*/ 192505 h 200526"/>
              <a:gd name="connsiteX2" fmla="*/ 248652 w 275398"/>
              <a:gd name="connsiteY2" fmla="*/ 200526 h 200526"/>
              <a:gd name="connsiteX3" fmla="*/ 264694 w 275398"/>
              <a:gd name="connsiteY3" fmla="*/ 0 h 200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398" h="200526">
                <a:moveTo>
                  <a:pt x="0" y="176463"/>
                </a:moveTo>
                <a:cubicBezTo>
                  <a:pt x="105738" y="197611"/>
                  <a:pt x="-16860" y="175166"/>
                  <a:pt x="208547" y="192505"/>
                </a:cubicBezTo>
                <a:cubicBezTo>
                  <a:pt x="222140" y="193551"/>
                  <a:pt x="235284" y="197852"/>
                  <a:pt x="248652" y="200526"/>
                </a:cubicBezTo>
                <a:cubicBezTo>
                  <a:pt x="297322" y="127521"/>
                  <a:pt x="264694" y="186103"/>
                  <a:pt x="26469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5406189" y="4138863"/>
            <a:ext cx="1564106" cy="112295"/>
          </a:xfrm>
          <a:custGeom>
            <a:avLst/>
            <a:gdLst>
              <a:gd name="connsiteX0" fmla="*/ 0 w 1564106"/>
              <a:gd name="connsiteY0" fmla="*/ 16042 h 112295"/>
              <a:gd name="connsiteX1" fmla="*/ 64169 w 1564106"/>
              <a:gd name="connsiteY1" fmla="*/ 64169 h 112295"/>
              <a:gd name="connsiteX2" fmla="*/ 88232 w 1564106"/>
              <a:gd name="connsiteY2" fmla="*/ 72190 h 112295"/>
              <a:gd name="connsiteX3" fmla="*/ 112295 w 1564106"/>
              <a:gd name="connsiteY3" fmla="*/ 88232 h 112295"/>
              <a:gd name="connsiteX4" fmla="*/ 168443 w 1564106"/>
              <a:gd name="connsiteY4" fmla="*/ 96253 h 112295"/>
              <a:gd name="connsiteX5" fmla="*/ 938464 w 1564106"/>
              <a:gd name="connsiteY5" fmla="*/ 96253 h 112295"/>
              <a:gd name="connsiteX6" fmla="*/ 962527 w 1564106"/>
              <a:gd name="connsiteY6" fmla="*/ 104274 h 112295"/>
              <a:gd name="connsiteX7" fmla="*/ 1034716 w 1564106"/>
              <a:gd name="connsiteY7" fmla="*/ 112295 h 112295"/>
              <a:gd name="connsiteX8" fmla="*/ 1467853 w 1564106"/>
              <a:gd name="connsiteY8" fmla="*/ 104274 h 112295"/>
              <a:gd name="connsiteX9" fmla="*/ 1507958 w 1564106"/>
              <a:gd name="connsiteY9" fmla="*/ 72190 h 112295"/>
              <a:gd name="connsiteX10" fmla="*/ 1532022 w 1564106"/>
              <a:gd name="connsiteY10" fmla="*/ 48126 h 112295"/>
              <a:gd name="connsiteX11" fmla="*/ 1564106 w 1564106"/>
              <a:gd name="connsiteY11" fmla="*/ 0 h 112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64106" h="112295">
                <a:moveTo>
                  <a:pt x="0" y="16042"/>
                </a:moveTo>
                <a:cubicBezTo>
                  <a:pt x="9829" y="23905"/>
                  <a:pt x="47149" y="55659"/>
                  <a:pt x="64169" y="64169"/>
                </a:cubicBezTo>
                <a:cubicBezTo>
                  <a:pt x="71731" y="67950"/>
                  <a:pt x="80670" y="68409"/>
                  <a:pt x="88232" y="72190"/>
                </a:cubicBezTo>
                <a:cubicBezTo>
                  <a:pt x="96854" y="76501"/>
                  <a:pt x="103062" y="85462"/>
                  <a:pt x="112295" y="88232"/>
                </a:cubicBezTo>
                <a:cubicBezTo>
                  <a:pt x="130404" y="93665"/>
                  <a:pt x="149727" y="93579"/>
                  <a:pt x="168443" y="96253"/>
                </a:cubicBezTo>
                <a:cubicBezTo>
                  <a:pt x="526421" y="85066"/>
                  <a:pt x="478974" y="82537"/>
                  <a:pt x="938464" y="96253"/>
                </a:cubicBezTo>
                <a:cubicBezTo>
                  <a:pt x="946915" y="96505"/>
                  <a:pt x="954187" y="102884"/>
                  <a:pt x="962527" y="104274"/>
                </a:cubicBezTo>
                <a:cubicBezTo>
                  <a:pt x="986409" y="108254"/>
                  <a:pt x="1010653" y="109621"/>
                  <a:pt x="1034716" y="112295"/>
                </a:cubicBezTo>
                <a:lnTo>
                  <a:pt x="1467853" y="104274"/>
                </a:lnTo>
                <a:cubicBezTo>
                  <a:pt x="1497242" y="103243"/>
                  <a:pt x="1491581" y="91843"/>
                  <a:pt x="1507958" y="72190"/>
                </a:cubicBezTo>
                <a:cubicBezTo>
                  <a:pt x="1515220" y="63475"/>
                  <a:pt x="1525058" y="57080"/>
                  <a:pt x="1532022" y="48126"/>
                </a:cubicBezTo>
                <a:cubicBezTo>
                  <a:pt x="1543859" y="32907"/>
                  <a:pt x="1564106" y="0"/>
                  <a:pt x="1564106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6833937" y="4106779"/>
            <a:ext cx="199164" cy="152400"/>
          </a:xfrm>
          <a:custGeom>
            <a:avLst/>
            <a:gdLst>
              <a:gd name="connsiteX0" fmla="*/ 0 w 199164"/>
              <a:gd name="connsiteY0" fmla="*/ 64168 h 152400"/>
              <a:gd name="connsiteX1" fmla="*/ 64168 w 199164"/>
              <a:gd name="connsiteY1" fmla="*/ 56147 h 152400"/>
              <a:gd name="connsiteX2" fmla="*/ 112295 w 199164"/>
              <a:gd name="connsiteY2" fmla="*/ 24063 h 152400"/>
              <a:gd name="connsiteX3" fmla="*/ 160421 w 199164"/>
              <a:gd name="connsiteY3" fmla="*/ 0 h 152400"/>
              <a:gd name="connsiteX4" fmla="*/ 184484 w 199164"/>
              <a:gd name="connsiteY4" fmla="*/ 15240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164" h="152400">
                <a:moveTo>
                  <a:pt x="0" y="64168"/>
                </a:moveTo>
                <a:cubicBezTo>
                  <a:pt x="21389" y="61494"/>
                  <a:pt x="43868" y="63397"/>
                  <a:pt x="64168" y="56147"/>
                </a:cubicBezTo>
                <a:cubicBezTo>
                  <a:pt x="82325" y="49662"/>
                  <a:pt x="94004" y="30160"/>
                  <a:pt x="112295" y="24063"/>
                </a:cubicBezTo>
                <a:cubicBezTo>
                  <a:pt x="145503" y="12994"/>
                  <a:pt x="129323" y="20732"/>
                  <a:pt x="160421" y="0"/>
                </a:cubicBezTo>
                <a:cubicBezTo>
                  <a:pt x="230141" y="23240"/>
                  <a:pt x="184484" y="-434"/>
                  <a:pt x="184484" y="1524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5895474" y="4916905"/>
            <a:ext cx="705852" cy="160421"/>
          </a:xfrm>
          <a:custGeom>
            <a:avLst/>
            <a:gdLst>
              <a:gd name="connsiteX0" fmla="*/ 0 w 705852"/>
              <a:gd name="connsiteY0" fmla="*/ 160421 h 160421"/>
              <a:gd name="connsiteX1" fmla="*/ 72189 w 705852"/>
              <a:gd name="connsiteY1" fmla="*/ 88232 h 160421"/>
              <a:gd name="connsiteX2" fmla="*/ 104273 w 705852"/>
              <a:gd name="connsiteY2" fmla="*/ 72190 h 160421"/>
              <a:gd name="connsiteX3" fmla="*/ 192505 w 705852"/>
              <a:gd name="connsiteY3" fmla="*/ 24063 h 160421"/>
              <a:gd name="connsiteX4" fmla="*/ 240631 w 705852"/>
              <a:gd name="connsiteY4" fmla="*/ 8021 h 160421"/>
              <a:gd name="connsiteX5" fmla="*/ 264694 w 705852"/>
              <a:gd name="connsiteY5" fmla="*/ 0 h 160421"/>
              <a:gd name="connsiteX6" fmla="*/ 641684 w 705852"/>
              <a:gd name="connsiteY6" fmla="*/ 8021 h 160421"/>
              <a:gd name="connsiteX7" fmla="*/ 673768 w 705852"/>
              <a:gd name="connsiteY7" fmla="*/ 40106 h 160421"/>
              <a:gd name="connsiteX8" fmla="*/ 705852 w 705852"/>
              <a:gd name="connsiteY8" fmla="*/ 88232 h 160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5852" h="160421">
                <a:moveTo>
                  <a:pt x="0" y="160421"/>
                </a:moveTo>
                <a:cubicBezTo>
                  <a:pt x="24063" y="136358"/>
                  <a:pt x="41751" y="103451"/>
                  <a:pt x="72189" y="88232"/>
                </a:cubicBezTo>
                <a:cubicBezTo>
                  <a:pt x="82884" y="82885"/>
                  <a:pt x="93891" y="78122"/>
                  <a:pt x="104273" y="72190"/>
                </a:cubicBezTo>
                <a:cubicBezTo>
                  <a:pt x="145274" y="48761"/>
                  <a:pt x="127059" y="45878"/>
                  <a:pt x="192505" y="24063"/>
                </a:cubicBezTo>
                <a:lnTo>
                  <a:pt x="240631" y="8021"/>
                </a:lnTo>
                <a:lnTo>
                  <a:pt x="264694" y="0"/>
                </a:lnTo>
                <a:lnTo>
                  <a:pt x="641684" y="8021"/>
                </a:lnTo>
                <a:cubicBezTo>
                  <a:pt x="675713" y="9382"/>
                  <a:pt x="661129" y="17355"/>
                  <a:pt x="673768" y="40106"/>
                </a:cubicBezTo>
                <a:cubicBezTo>
                  <a:pt x="683131" y="56960"/>
                  <a:pt x="705852" y="88232"/>
                  <a:pt x="705852" y="8823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6481011" y="4908884"/>
            <a:ext cx="208814" cy="160421"/>
          </a:xfrm>
          <a:custGeom>
            <a:avLst/>
            <a:gdLst>
              <a:gd name="connsiteX0" fmla="*/ 0 w 208814"/>
              <a:gd name="connsiteY0" fmla="*/ 112295 h 160421"/>
              <a:gd name="connsiteX1" fmla="*/ 72189 w 208814"/>
              <a:gd name="connsiteY1" fmla="*/ 128337 h 160421"/>
              <a:gd name="connsiteX2" fmla="*/ 120315 w 208814"/>
              <a:gd name="connsiteY2" fmla="*/ 144379 h 160421"/>
              <a:gd name="connsiteX3" fmla="*/ 144378 w 208814"/>
              <a:gd name="connsiteY3" fmla="*/ 160421 h 160421"/>
              <a:gd name="connsiteX4" fmla="*/ 176463 w 208814"/>
              <a:gd name="connsiteY4" fmla="*/ 152400 h 160421"/>
              <a:gd name="connsiteX5" fmla="*/ 184484 w 208814"/>
              <a:gd name="connsiteY5" fmla="*/ 128337 h 160421"/>
              <a:gd name="connsiteX6" fmla="*/ 192505 w 208814"/>
              <a:gd name="connsiteY6" fmla="*/ 96253 h 160421"/>
              <a:gd name="connsiteX7" fmla="*/ 200526 w 208814"/>
              <a:gd name="connsiteY7" fmla="*/ 48127 h 160421"/>
              <a:gd name="connsiteX8" fmla="*/ 208547 w 208814"/>
              <a:gd name="connsiteY8" fmla="*/ 0 h 160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8814" h="160421">
                <a:moveTo>
                  <a:pt x="0" y="112295"/>
                </a:moveTo>
                <a:cubicBezTo>
                  <a:pt x="22897" y="116874"/>
                  <a:pt x="49534" y="121540"/>
                  <a:pt x="72189" y="128337"/>
                </a:cubicBezTo>
                <a:cubicBezTo>
                  <a:pt x="88386" y="133196"/>
                  <a:pt x="106245" y="134999"/>
                  <a:pt x="120315" y="144379"/>
                </a:cubicBezTo>
                <a:lnTo>
                  <a:pt x="144378" y="160421"/>
                </a:lnTo>
                <a:cubicBezTo>
                  <a:pt x="155073" y="157747"/>
                  <a:pt x="167855" y="159287"/>
                  <a:pt x="176463" y="152400"/>
                </a:cubicBezTo>
                <a:cubicBezTo>
                  <a:pt x="183065" y="147118"/>
                  <a:pt x="182161" y="136467"/>
                  <a:pt x="184484" y="128337"/>
                </a:cubicBezTo>
                <a:cubicBezTo>
                  <a:pt x="187512" y="117737"/>
                  <a:pt x="190343" y="107063"/>
                  <a:pt x="192505" y="96253"/>
                </a:cubicBezTo>
                <a:cubicBezTo>
                  <a:pt x="195694" y="80306"/>
                  <a:pt x="196998" y="64003"/>
                  <a:pt x="200526" y="48127"/>
                </a:cubicBezTo>
                <a:cubicBezTo>
                  <a:pt x="211083" y="618"/>
                  <a:pt x="208547" y="47540"/>
                  <a:pt x="208547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olný tvar 9"/>
          <p:cNvSpPr/>
          <p:nvPr/>
        </p:nvSpPr>
        <p:spPr>
          <a:xfrm>
            <a:off x="4892842" y="5253789"/>
            <a:ext cx="1660358" cy="200527"/>
          </a:xfrm>
          <a:custGeom>
            <a:avLst/>
            <a:gdLst>
              <a:gd name="connsiteX0" fmla="*/ 0 w 1660358"/>
              <a:gd name="connsiteY0" fmla="*/ 104274 h 401053"/>
              <a:gd name="connsiteX1" fmla="*/ 8021 w 1660358"/>
              <a:gd name="connsiteY1" fmla="*/ 144379 h 401053"/>
              <a:gd name="connsiteX2" fmla="*/ 80211 w 1660358"/>
              <a:gd name="connsiteY2" fmla="*/ 208548 h 401053"/>
              <a:gd name="connsiteX3" fmla="*/ 128337 w 1660358"/>
              <a:gd name="connsiteY3" fmla="*/ 240632 h 401053"/>
              <a:gd name="connsiteX4" fmla="*/ 192505 w 1660358"/>
              <a:gd name="connsiteY4" fmla="*/ 264695 h 401053"/>
              <a:gd name="connsiteX5" fmla="*/ 216569 w 1660358"/>
              <a:gd name="connsiteY5" fmla="*/ 280737 h 401053"/>
              <a:gd name="connsiteX6" fmla="*/ 328863 w 1660358"/>
              <a:gd name="connsiteY6" fmla="*/ 328864 h 401053"/>
              <a:gd name="connsiteX7" fmla="*/ 352926 w 1660358"/>
              <a:gd name="connsiteY7" fmla="*/ 336885 h 401053"/>
              <a:gd name="connsiteX8" fmla="*/ 417095 w 1660358"/>
              <a:gd name="connsiteY8" fmla="*/ 360948 h 401053"/>
              <a:gd name="connsiteX9" fmla="*/ 537411 w 1660358"/>
              <a:gd name="connsiteY9" fmla="*/ 401053 h 401053"/>
              <a:gd name="connsiteX10" fmla="*/ 794084 w 1660358"/>
              <a:gd name="connsiteY10" fmla="*/ 393032 h 401053"/>
              <a:gd name="connsiteX11" fmla="*/ 906379 w 1660358"/>
              <a:gd name="connsiteY11" fmla="*/ 368969 h 401053"/>
              <a:gd name="connsiteX12" fmla="*/ 962526 w 1660358"/>
              <a:gd name="connsiteY12" fmla="*/ 360948 h 401053"/>
              <a:gd name="connsiteX13" fmla="*/ 1002632 w 1660358"/>
              <a:gd name="connsiteY13" fmla="*/ 344906 h 401053"/>
              <a:gd name="connsiteX14" fmla="*/ 1106905 w 1660358"/>
              <a:gd name="connsiteY14" fmla="*/ 312822 h 401053"/>
              <a:gd name="connsiteX15" fmla="*/ 1203158 w 1660358"/>
              <a:gd name="connsiteY15" fmla="*/ 288758 h 401053"/>
              <a:gd name="connsiteX16" fmla="*/ 1283369 w 1660358"/>
              <a:gd name="connsiteY16" fmla="*/ 272716 h 401053"/>
              <a:gd name="connsiteX17" fmla="*/ 1307432 w 1660358"/>
              <a:gd name="connsiteY17" fmla="*/ 264695 h 401053"/>
              <a:gd name="connsiteX18" fmla="*/ 1347537 w 1660358"/>
              <a:gd name="connsiteY18" fmla="*/ 256674 h 401053"/>
              <a:gd name="connsiteX19" fmla="*/ 1403684 w 1660358"/>
              <a:gd name="connsiteY19" fmla="*/ 240632 h 401053"/>
              <a:gd name="connsiteX20" fmla="*/ 1475874 w 1660358"/>
              <a:gd name="connsiteY20" fmla="*/ 200527 h 401053"/>
              <a:gd name="connsiteX21" fmla="*/ 1499937 w 1660358"/>
              <a:gd name="connsiteY21" fmla="*/ 184485 h 401053"/>
              <a:gd name="connsiteX22" fmla="*/ 1548063 w 1660358"/>
              <a:gd name="connsiteY22" fmla="*/ 152400 h 401053"/>
              <a:gd name="connsiteX23" fmla="*/ 1572126 w 1660358"/>
              <a:gd name="connsiteY23" fmla="*/ 120316 h 401053"/>
              <a:gd name="connsiteX24" fmla="*/ 1588169 w 1660358"/>
              <a:gd name="connsiteY24" fmla="*/ 104274 h 401053"/>
              <a:gd name="connsiteX25" fmla="*/ 1636295 w 1660358"/>
              <a:gd name="connsiteY25" fmla="*/ 40106 h 401053"/>
              <a:gd name="connsiteX26" fmla="*/ 1644316 w 1660358"/>
              <a:gd name="connsiteY26" fmla="*/ 16043 h 401053"/>
              <a:gd name="connsiteX27" fmla="*/ 1660358 w 1660358"/>
              <a:gd name="connsiteY27" fmla="*/ 0 h 401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660358" h="401053">
                <a:moveTo>
                  <a:pt x="0" y="104274"/>
                </a:moveTo>
                <a:cubicBezTo>
                  <a:pt x="2674" y="117642"/>
                  <a:pt x="1007" y="132689"/>
                  <a:pt x="8021" y="144379"/>
                </a:cubicBezTo>
                <a:cubicBezTo>
                  <a:pt x="19950" y="164261"/>
                  <a:pt x="59609" y="194127"/>
                  <a:pt x="80211" y="208548"/>
                </a:cubicBezTo>
                <a:cubicBezTo>
                  <a:pt x="96006" y="219604"/>
                  <a:pt x="111092" y="232010"/>
                  <a:pt x="128337" y="240632"/>
                </a:cubicBezTo>
                <a:cubicBezTo>
                  <a:pt x="148769" y="250848"/>
                  <a:pt x="171709" y="255242"/>
                  <a:pt x="192505" y="264695"/>
                </a:cubicBezTo>
                <a:cubicBezTo>
                  <a:pt x="201281" y="268684"/>
                  <a:pt x="207846" y="276632"/>
                  <a:pt x="216569" y="280737"/>
                </a:cubicBezTo>
                <a:cubicBezTo>
                  <a:pt x="253417" y="298077"/>
                  <a:pt x="290229" y="315986"/>
                  <a:pt x="328863" y="328864"/>
                </a:cubicBezTo>
                <a:cubicBezTo>
                  <a:pt x="336884" y="331538"/>
                  <a:pt x="344980" y="333996"/>
                  <a:pt x="352926" y="336885"/>
                </a:cubicBezTo>
                <a:cubicBezTo>
                  <a:pt x="374395" y="344692"/>
                  <a:pt x="395291" y="354134"/>
                  <a:pt x="417095" y="360948"/>
                </a:cubicBezTo>
                <a:cubicBezTo>
                  <a:pt x="546207" y="401295"/>
                  <a:pt x="419263" y="350419"/>
                  <a:pt x="537411" y="401053"/>
                </a:cubicBezTo>
                <a:cubicBezTo>
                  <a:pt x="622969" y="398379"/>
                  <a:pt x="708806" y="400447"/>
                  <a:pt x="794084" y="393032"/>
                </a:cubicBezTo>
                <a:cubicBezTo>
                  <a:pt x="832221" y="389716"/>
                  <a:pt x="868482" y="374383"/>
                  <a:pt x="906379" y="368969"/>
                </a:cubicBezTo>
                <a:lnTo>
                  <a:pt x="962526" y="360948"/>
                </a:lnTo>
                <a:cubicBezTo>
                  <a:pt x="975895" y="355601"/>
                  <a:pt x="989100" y="349827"/>
                  <a:pt x="1002632" y="344906"/>
                </a:cubicBezTo>
                <a:cubicBezTo>
                  <a:pt x="1035022" y="333128"/>
                  <a:pt x="1073868" y="321516"/>
                  <a:pt x="1106905" y="312822"/>
                </a:cubicBezTo>
                <a:cubicBezTo>
                  <a:pt x="1138888" y="304405"/>
                  <a:pt x="1170728" y="295244"/>
                  <a:pt x="1203158" y="288758"/>
                </a:cubicBezTo>
                <a:cubicBezTo>
                  <a:pt x="1229895" y="283411"/>
                  <a:pt x="1256801" y="278847"/>
                  <a:pt x="1283369" y="272716"/>
                </a:cubicBezTo>
                <a:cubicBezTo>
                  <a:pt x="1291607" y="270815"/>
                  <a:pt x="1299230" y="266746"/>
                  <a:pt x="1307432" y="264695"/>
                </a:cubicBezTo>
                <a:cubicBezTo>
                  <a:pt x="1320658" y="261388"/>
                  <a:pt x="1334229" y="259631"/>
                  <a:pt x="1347537" y="256674"/>
                </a:cubicBezTo>
                <a:cubicBezTo>
                  <a:pt x="1368224" y="252077"/>
                  <a:pt x="1384195" y="247940"/>
                  <a:pt x="1403684" y="240632"/>
                </a:cubicBezTo>
                <a:cubicBezTo>
                  <a:pt x="1457277" y="220535"/>
                  <a:pt x="1431274" y="232384"/>
                  <a:pt x="1475874" y="200527"/>
                </a:cubicBezTo>
                <a:cubicBezTo>
                  <a:pt x="1483718" y="194924"/>
                  <a:pt x="1492531" y="190656"/>
                  <a:pt x="1499937" y="184485"/>
                </a:cubicBezTo>
                <a:cubicBezTo>
                  <a:pt x="1539993" y="151105"/>
                  <a:pt x="1505774" y="166498"/>
                  <a:pt x="1548063" y="152400"/>
                </a:cubicBezTo>
                <a:cubicBezTo>
                  <a:pt x="1556084" y="141705"/>
                  <a:pt x="1563568" y="130586"/>
                  <a:pt x="1572126" y="120316"/>
                </a:cubicBezTo>
                <a:cubicBezTo>
                  <a:pt x="1576967" y="114506"/>
                  <a:pt x="1583445" y="110179"/>
                  <a:pt x="1588169" y="104274"/>
                </a:cubicBezTo>
                <a:cubicBezTo>
                  <a:pt x="1604871" y="83396"/>
                  <a:pt x="1636295" y="40106"/>
                  <a:pt x="1636295" y="40106"/>
                </a:cubicBezTo>
                <a:cubicBezTo>
                  <a:pt x="1638969" y="32085"/>
                  <a:pt x="1639966" y="23293"/>
                  <a:pt x="1644316" y="16043"/>
                </a:cubicBezTo>
                <a:cubicBezTo>
                  <a:pt x="1648207" y="9558"/>
                  <a:pt x="1660358" y="0"/>
                  <a:pt x="1660358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olný tvar 10"/>
          <p:cNvSpPr/>
          <p:nvPr/>
        </p:nvSpPr>
        <p:spPr>
          <a:xfrm>
            <a:off x="6392779" y="5242315"/>
            <a:ext cx="233520" cy="212001"/>
          </a:xfrm>
          <a:custGeom>
            <a:avLst/>
            <a:gdLst>
              <a:gd name="connsiteX0" fmla="*/ 0 w 233520"/>
              <a:gd name="connsiteY0" fmla="*/ 107727 h 212001"/>
              <a:gd name="connsiteX1" fmla="*/ 80210 w 233520"/>
              <a:gd name="connsiteY1" fmla="*/ 83664 h 212001"/>
              <a:gd name="connsiteX2" fmla="*/ 128337 w 233520"/>
              <a:gd name="connsiteY2" fmla="*/ 67622 h 212001"/>
              <a:gd name="connsiteX3" fmla="*/ 152400 w 233520"/>
              <a:gd name="connsiteY3" fmla="*/ 43559 h 212001"/>
              <a:gd name="connsiteX4" fmla="*/ 200526 w 233520"/>
              <a:gd name="connsiteY4" fmla="*/ 27517 h 212001"/>
              <a:gd name="connsiteX5" fmla="*/ 216568 w 233520"/>
              <a:gd name="connsiteY5" fmla="*/ 212001 h 212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3520" h="212001">
                <a:moveTo>
                  <a:pt x="0" y="107727"/>
                </a:moveTo>
                <a:lnTo>
                  <a:pt x="80210" y="83664"/>
                </a:lnTo>
                <a:cubicBezTo>
                  <a:pt x="96350" y="78620"/>
                  <a:pt x="128337" y="67622"/>
                  <a:pt x="128337" y="67622"/>
                </a:cubicBezTo>
                <a:cubicBezTo>
                  <a:pt x="136358" y="59601"/>
                  <a:pt x="142484" y="49068"/>
                  <a:pt x="152400" y="43559"/>
                </a:cubicBezTo>
                <a:cubicBezTo>
                  <a:pt x="167182" y="35347"/>
                  <a:pt x="200526" y="27517"/>
                  <a:pt x="200526" y="27517"/>
                </a:cubicBezTo>
                <a:cubicBezTo>
                  <a:pt x="263831" y="-35792"/>
                  <a:pt x="216568" y="3911"/>
                  <a:pt x="216568" y="21200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olný tvar 11"/>
          <p:cNvSpPr/>
          <p:nvPr/>
        </p:nvSpPr>
        <p:spPr>
          <a:xfrm>
            <a:off x="3224463" y="5839326"/>
            <a:ext cx="890337" cy="208548"/>
          </a:xfrm>
          <a:custGeom>
            <a:avLst/>
            <a:gdLst>
              <a:gd name="connsiteX0" fmla="*/ 890337 w 890337"/>
              <a:gd name="connsiteY0" fmla="*/ 208548 h 208548"/>
              <a:gd name="connsiteX1" fmla="*/ 850232 w 890337"/>
              <a:gd name="connsiteY1" fmla="*/ 192506 h 208548"/>
              <a:gd name="connsiteX2" fmla="*/ 794084 w 890337"/>
              <a:gd name="connsiteY2" fmla="*/ 152400 h 208548"/>
              <a:gd name="connsiteX3" fmla="*/ 770021 w 890337"/>
              <a:gd name="connsiteY3" fmla="*/ 144379 h 208548"/>
              <a:gd name="connsiteX4" fmla="*/ 745958 w 890337"/>
              <a:gd name="connsiteY4" fmla="*/ 128337 h 208548"/>
              <a:gd name="connsiteX5" fmla="*/ 721895 w 890337"/>
              <a:gd name="connsiteY5" fmla="*/ 120316 h 208548"/>
              <a:gd name="connsiteX6" fmla="*/ 673769 w 890337"/>
              <a:gd name="connsiteY6" fmla="*/ 88232 h 208548"/>
              <a:gd name="connsiteX7" fmla="*/ 617621 w 890337"/>
              <a:gd name="connsiteY7" fmla="*/ 72190 h 208548"/>
              <a:gd name="connsiteX8" fmla="*/ 569495 w 890337"/>
              <a:gd name="connsiteY8" fmla="*/ 56148 h 208548"/>
              <a:gd name="connsiteX9" fmla="*/ 545432 w 890337"/>
              <a:gd name="connsiteY9" fmla="*/ 48127 h 208548"/>
              <a:gd name="connsiteX10" fmla="*/ 513348 w 890337"/>
              <a:gd name="connsiteY10" fmla="*/ 40106 h 208548"/>
              <a:gd name="connsiteX11" fmla="*/ 465221 w 890337"/>
              <a:gd name="connsiteY11" fmla="*/ 24063 h 208548"/>
              <a:gd name="connsiteX12" fmla="*/ 433137 w 890337"/>
              <a:gd name="connsiteY12" fmla="*/ 16042 h 208548"/>
              <a:gd name="connsiteX13" fmla="*/ 409074 w 890337"/>
              <a:gd name="connsiteY13" fmla="*/ 8021 h 208548"/>
              <a:gd name="connsiteX14" fmla="*/ 312821 w 890337"/>
              <a:gd name="connsiteY14" fmla="*/ 0 h 208548"/>
              <a:gd name="connsiteX15" fmla="*/ 120316 w 890337"/>
              <a:gd name="connsiteY15" fmla="*/ 8021 h 208548"/>
              <a:gd name="connsiteX16" fmla="*/ 96253 w 890337"/>
              <a:gd name="connsiteY16" fmla="*/ 16042 h 208548"/>
              <a:gd name="connsiteX17" fmla="*/ 80211 w 890337"/>
              <a:gd name="connsiteY17" fmla="*/ 32085 h 208548"/>
              <a:gd name="connsiteX18" fmla="*/ 56148 w 890337"/>
              <a:gd name="connsiteY18" fmla="*/ 48127 h 208548"/>
              <a:gd name="connsiteX19" fmla="*/ 24063 w 890337"/>
              <a:gd name="connsiteY19" fmla="*/ 88232 h 208548"/>
              <a:gd name="connsiteX20" fmla="*/ 8021 w 890337"/>
              <a:gd name="connsiteY20" fmla="*/ 136358 h 208548"/>
              <a:gd name="connsiteX21" fmla="*/ 0 w 890337"/>
              <a:gd name="connsiteY21" fmla="*/ 160421 h 208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90337" h="208548">
                <a:moveTo>
                  <a:pt x="890337" y="208548"/>
                </a:moveTo>
                <a:cubicBezTo>
                  <a:pt x="876969" y="203201"/>
                  <a:pt x="862818" y="199498"/>
                  <a:pt x="850232" y="192506"/>
                </a:cubicBezTo>
                <a:cubicBezTo>
                  <a:pt x="817505" y="174324"/>
                  <a:pt x="824174" y="167444"/>
                  <a:pt x="794084" y="152400"/>
                </a:cubicBezTo>
                <a:cubicBezTo>
                  <a:pt x="786522" y="148619"/>
                  <a:pt x="777583" y="148160"/>
                  <a:pt x="770021" y="144379"/>
                </a:cubicBezTo>
                <a:cubicBezTo>
                  <a:pt x="761399" y="140068"/>
                  <a:pt x="754580" y="132648"/>
                  <a:pt x="745958" y="128337"/>
                </a:cubicBezTo>
                <a:cubicBezTo>
                  <a:pt x="738396" y="124556"/>
                  <a:pt x="729286" y="124422"/>
                  <a:pt x="721895" y="120316"/>
                </a:cubicBezTo>
                <a:cubicBezTo>
                  <a:pt x="705041" y="110953"/>
                  <a:pt x="692060" y="94329"/>
                  <a:pt x="673769" y="88232"/>
                </a:cubicBezTo>
                <a:cubicBezTo>
                  <a:pt x="592878" y="61269"/>
                  <a:pt x="718363" y="102413"/>
                  <a:pt x="617621" y="72190"/>
                </a:cubicBezTo>
                <a:cubicBezTo>
                  <a:pt x="601424" y="67331"/>
                  <a:pt x="585537" y="61495"/>
                  <a:pt x="569495" y="56148"/>
                </a:cubicBezTo>
                <a:cubicBezTo>
                  <a:pt x="561474" y="53474"/>
                  <a:pt x="553634" y="50178"/>
                  <a:pt x="545432" y="48127"/>
                </a:cubicBezTo>
                <a:cubicBezTo>
                  <a:pt x="534737" y="45453"/>
                  <a:pt x="523907" y="43274"/>
                  <a:pt x="513348" y="40106"/>
                </a:cubicBezTo>
                <a:cubicBezTo>
                  <a:pt x="497151" y="35247"/>
                  <a:pt x="481626" y="28164"/>
                  <a:pt x="465221" y="24063"/>
                </a:cubicBezTo>
                <a:cubicBezTo>
                  <a:pt x="454526" y="21389"/>
                  <a:pt x="443737" y="19070"/>
                  <a:pt x="433137" y="16042"/>
                </a:cubicBezTo>
                <a:cubicBezTo>
                  <a:pt x="425007" y="13719"/>
                  <a:pt x="417455" y="9138"/>
                  <a:pt x="409074" y="8021"/>
                </a:cubicBezTo>
                <a:cubicBezTo>
                  <a:pt x="377161" y="3766"/>
                  <a:pt x="344905" y="2674"/>
                  <a:pt x="312821" y="0"/>
                </a:cubicBezTo>
                <a:cubicBezTo>
                  <a:pt x="248653" y="2674"/>
                  <a:pt x="184365" y="3277"/>
                  <a:pt x="120316" y="8021"/>
                </a:cubicBezTo>
                <a:cubicBezTo>
                  <a:pt x="111884" y="8646"/>
                  <a:pt x="103503" y="11692"/>
                  <a:pt x="96253" y="16042"/>
                </a:cubicBezTo>
                <a:cubicBezTo>
                  <a:pt x="89768" y="19933"/>
                  <a:pt x="86116" y="27361"/>
                  <a:pt x="80211" y="32085"/>
                </a:cubicBezTo>
                <a:cubicBezTo>
                  <a:pt x="72683" y="38107"/>
                  <a:pt x="63676" y="42105"/>
                  <a:pt x="56148" y="48127"/>
                </a:cubicBezTo>
                <a:cubicBezTo>
                  <a:pt x="44652" y="57324"/>
                  <a:pt x="29814" y="75291"/>
                  <a:pt x="24063" y="88232"/>
                </a:cubicBezTo>
                <a:cubicBezTo>
                  <a:pt x="17195" y="103684"/>
                  <a:pt x="13368" y="120316"/>
                  <a:pt x="8021" y="136358"/>
                </a:cubicBezTo>
                <a:lnTo>
                  <a:pt x="0" y="16042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3152274" y="5911516"/>
            <a:ext cx="192505" cy="144379"/>
          </a:xfrm>
          <a:custGeom>
            <a:avLst/>
            <a:gdLst>
              <a:gd name="connsiteX0" fmla="*/ 0 w 192505"/>
              <a:gd name="connsiteY0" fmla="*/ 0 h 144379"/>
              <a:gd name="connsiteX1" fmla="*/ 24063 w 192505"/>
              <a:gd name="connsiteY1" fmla="*/ 104273 h 144379"/>
              <a:gd name="connsiteX2" fmla="*/ 56147 w 192505"/>
              <a:gd name="connsiteY2" fmla="*/ 144379 h 144379"/>
              <a:gd name="connsiteX3" fmla="*/ 104273 w 192505"/>
              <a:gd name="connsiteY3" fmla="*/ 120316 h 144379"/>
              <a:gd name="connsiteX4" fmla="*/ 120315 w 192505"/>
              <a:gd name="connsiteY4" fmla="*/ 104273 h 144379"/>
              <a:gd name="connsiteX5" fmla="*/ 144379 w 192505"/>
              <a:gd name="connsiteY5" fmla="*/ 96252 h 144379"/>
              <a:gd name="connsiteX6" fmla="*/ 192505 w 192505"/>
              <a:gd name="connsiteY6" fmla="*/ 64168 h 144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2505" h="144379">
                <a:moveTo>
                  <a:pt x="0" y="0"/>
                </a:moveTo>
                <a:cubicBezTo>
                  <a:pt x="2206" y="15442"/>
                  <a:pt x="9383" y="89592"/>
                  <a:pt x="24063" y="104273"/>
                </a:cubicBezTo>
                <a:cubicBezTo>
                  <a:pt x="46921" y="127133"/>
                  <a:pt x="35910" y="114024"/>
                  <a:pt x="56147" y="144379"/>
                </a:cubicBezTo>
                <a:cubicBezTo>
                  <a:pt x="81562" y="135907"/>
                  <a:pt x="82061" y="138086"/>
                  <a:pt x="104273" y="120316"/>
                </a:cubicBezTo>
                <a:cubicBezTo>
                  <a:pt x="110178" y="115592"/>
                  <a:pt x="113830" y="108164"/>
                  <a:pt x="120315" y="104273"/>
                </a:cubicBezTo>
                <a:cubicBezTo>
                  <a:pt x="127565" y="99923"/>
                  <a:pt x="136358" y="98926"/>
                  <a:pt x="144379" y="96252"/>
                </a:cubicBezTo>
                <a:lnTo>
                  <a:pt x="192505" y="64168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2959768" y="5735053"/>
            <a:ext cx="2951748" cy="256738"/>
          </a:xfrm>
          <a:custGeom>
            <a:avLst/>
            <a:gdLst>
              <a:gd name="connsiteX0" fmla="*/ 2951748 w 2951748"/>
              <a:gd name="connsiteY0" fmla="*/ 248652 h 256738"/>
              <a:gd name="connsiteX1" fmla="*/ 2823411 w 2951748"/>
              <a:gd name="connsiteY1" fmla="*/ 240631 h 256738"/>
              <a:gd name="connsiteX2" fmla="*/ 2799348 w 2951748"/>
              <a:gd name="connsiteY2" fmla="*/ 232610 h 256738"/>
              <a:gd name="connsiteX3" fmla="*/ 2703095 w 2951748"/>
              <a:gd name="connsiteY3" fmla="*/ 216568 h 256738"/>
              <a:gd name="connsiteX4" fmla="*/ 2622885 w 2951748"/>
              <a:gd name="connsiteY4" fmla="*/ 200526 h 256738"/>
              <a:gd name="connsiteX5" fmla="*/ 2486527 w 2951748"/>
              <a:gd name="connsiteY5" fmla="*/ 176463 h 256738"/>
              <a:gd name="connsiteX6" fmla="*/ 2462464 w 2951748"/>
              <a:gd name="connsiteY6" fmla="*/ 168442 h 256738"/>
              <a:gd name="connsiteX7" fmla="*/ 2342148 w 2951748"/>
              <a:gd name="connsiteY7" fmla="*/ 152400 h 256738"/>
              <a:gd name="connsiteX8" fmla="*/ 2294021 w 2951748"/>
              <a:gd name="connsiteY8" fmla="*/ 136358 h 256738"/>
              <a:gd name="connsiteX9" fmla="*/ 2253916 w 2951748"/>
              <a:gd name="connsiteY9" fmla="*/ 128336 h 256738"/>
              <a:gd name="connsiteX10" fmla="*/ 2013285 w 2951748"/>
              <a:gd name="connsiteY10" fmla="*/ 112294 h 256738"/>
              <a:gd name="connsiteX11" fmla="*/ 1692443 w 2951748"/>
              <a:gd name="connsiteY11" fmla="*/ 104273 h 256738"/>
              <a:gd name="connsiteX12" fmla="*/ 1540043 w 2951748"/>
              <a:gd name="connsiteY12" fmla="*/ 88231 h 256738"/>
              <a:gd name="connsiteX13" fmla="*/ 1467853 w 2951748"/>
              <a:gd name="connsiteY13" fmla="*/ 80210 h 256738"/>
              <a:gd name="connsiteX14" fmla="*/ 1355558 w 2951748"/>
              <a:gd name="connsiteY14" fmla="*/ 72189 h 256738"/>
              <a:gd name="connsiteX15" fmla="*/ 1315453 w 2951748"/>
              <a:gd name="connsiteY15" fmla="*/ 64168 h 256738"/>
              <a:gd name="connsiteX16" fmla="*/ 1291390 w 2951748"/>
              <a:gd name="connsiteY16" fmla="*/ 56147 h 256738"/>
              <a:gd name="connsiteX17" fmla="*/ 1034716 w 2951748"/>
              <a:gd name="connsiteY17" fmla="*/ 40105 h 256738"/>
              <a:gd name="connsiteX18" fmla="*/ 906379 w 2951748"/>
              <a:gd name="connsiteY18" fmla="*/ 24063 h 256738"/>
              <a:gd name="connsiteX19" fmla="*/ 810127 w 2951748"/>
              <a:gd name="connsiteY19" fmla="*/ 8021 h 256738"/>
              <a:gd name="connsiteX20" fmla="*/ 609600 w 2951748"/>
              <a:gd name="connsiteY20" fmla="*/ 0 h 256738"/>
              <a:gd name="connsiteX21" fmla="*/ 537411 w 2951748"/>
              <a:gd name="connsiteY21" fmla="*/ 8021 h 256738"/>
              <a:gd name="connsiteX22" fmla="*/ 513348 w 2951748"/>
              <a:gd name="connsiteY22" fmla="*/ 16042 h 256738"/>
              <a:gd name="connsiteX23" fmla="*/ 481264 w 2951748"/>
              <a:gd name="connsiteY23" fmla="*/ 8021 h 256738"/>
              <a:gd name="connsiteX24" fmla="*/ 304800 w 2951748"/>
              <a:gd name="connsiteY24" fmla="*/ 16042 h 256738"/>
              <a:gd name="connsiteX25" fmla="*/ 272716 w 2951748"/>
              <a:gd name="connsiteY25" fmla="*/ 24063 h 256738"/>
              <a:gd name="connsiteX26" fmla="*/ 176464 w 2951748"/>
              <a:gd name="connsiteY26" fmla="*/ 72189 h 256738"/>
              <a:gd name="connsiteX27" fmla="*/ 136358 w 2951748"/>
              <a:gd name="connsiteY27" fmla="*/ 112294 h 256738"/>
              <a:gd name="connsiteX28" fmla="*/ 96253 w 2951748"/>
              <a:gd name="connsiteY28" fmla="*/ 144379 h 256738"/>
              <a:gd name="connsiteX29" fmla="*/ 40106 w 2951748"/>
              <a:gd name="connsiteY29" fmla="*/ 216568 h 256738"/>
              <a:gd name="connsiteX30" fmla="*/ 16043 w 2951748"/>
              <a:gd name="connsiteY30" fmla="*/ 232610 h 256738"/>
              <a:gd name="connsiteX31" fmla="*/ 0 w 2951748"/>
              <a:gd name="connsiteY31" fmla="*/ 256673 h 256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951748" h="256738">
                <a:moveTo>
                  <a:pt x="2951748" y="248652"/>
                </a:moveTo>
                <a:cubicBezTo>
                  <a:pt x="2908969" y="245978"/>
                  <a:pt x="2866038" y="245118"/>
                  <a:pt x="2823411" y="240631"/>
                </a:cubicBezTo>
                <a:cubicBezTo>
                  <a:pt x="2815003" y="239746"/>
                  <a:pt x="2807639" y="234268"/>
                  <a:pt x="2799348" y="232610"/>
                </a:cubicBezTo>
                <a:cubicBezTo>
                  <a:pt x="2767453" y="226231"/>
                  <a:pt x="2734651" y="224457"/>
                  <a:pt x="2703095" y="216568"/>
                </a:cubicBezTo>
                <a:cubicBezTo>
                  <a:pt x="2628574" y="197938"/>
                  <a:pt x="2721215" y="220192"/>
                  <a:pt x="2622885" y="200526"/>
                </a:cubicBezTo>
                <a:cubicBezTo>
                  <a:pt x="2502029" y="176355"/>
                  <a:pt x="2599311" y="190561"/>
                  <a:pt x="2486527" y="176463"/>
                </a:cubicBezTo>
                <a:cubicBezTo>
                  <a:pt x="2478506" y="173789"/>
                  <a:pt x="2470755" y="170100"/>
                  <a:pt x="2462464" y="168442"/>
                </a:cubicBezTo>
                <a:cubicBezTo>
                  <a:pt x="2444017" y="164753"/>
                  <a:pt x="2357761" y="154352"/>
                  <a:pt x="2342148" y="152400"/>
                </a:cubicBezTo>
                <a:cubicBezTo>
                  <a:pt x="2326106" y="147053"/>
                  <a:pt x="2310603" y="139675"/>
                  <a:pt x="2294021" y="136358"/>
                </a:cubicBezTo>
                <a:cubicBezTo>
                  <a:pt x="2280653" y="133684"/>
                  <a:pt x="2267430" y="130138"/>
                  <a:pt x="2253916" y="128336"/>
                </a:cubicBezTo>
                <a:cubicBezTo>
                  <a:pt x="2180595" y="118559"/>
                  <a:pt x="2080662" y="114540"/>
                  <a:pt x="2013285" y="112294"/>
                </a:cubicBezTo>
                <a:lnTo>
                  <a:pt x="1692443" y="104273"/>
                </a:lnTo>
                <a:cubicBezTo>
                  <a:pt x="1609256" y="87636"/>
                  <a:pt x="1683229" y="100682"/>
                  <a:pt x="1540043" y="88231"/>
                </a:cubicBezTo>
                <a:cubicBezTo>
                  <a:pt x="1515923" y="86134"/>
                  <a:pt x="1491973" y="82307"/>
                  <a:pt x="1467853" y="80210"/>
                </a:cubicBezTo>
                <a:cubicBezTo>
                  <a:pt x="1430467" y="76959"/>
                  <a:pt x="1392990" y="74863"/>
                  <a:pt x="1355558" y="72189"/>
                </a:cubicBezTo>
                <a:cubicBezTo>
                  <a:pt x="1342190" y="69515"/>
                  <a:pt x="1328679" y="67475"/>
                  <a:pt x="1315453" y="64168"/>
                </a:cubicBezTo>
                <a:cubicBezTo>
                  <a:pt x="1307251" y="62117"/>
                  <a:pt x="1299747" y="57433"/>
                  <a:pt x="1291390" y="56147"/>
                </a:cubicBezTo>
                <a:cubicBezTo>
                  <a:pt x="1221542" y="45401"/>
                  <a:pt x="1086923" y="42478"/>
                  <a:pt x="1034716" y="40105"/>
                </a:cubicBezTo>
                <a:cubicBezTo>
                  <a:pt x="855075" y="10165"/>
                  <a:pt x="1176272" y="62619"/>
                  <a:pt x="906379" y="24063"/>
                </a:cubicBezTo>
                <a:cubicBezTo>
                  <a:pt x="814418" y="10926"/>
                  <a:pt x="961424" y="17190"/>
                  <a:pt x="810127" y="8021"/>
                </a:cubicBezTo>
                <a:cubicBezTo>
                  <a:pt x="743354" y="3974"/>
                  <a:pt x="676442" y="2674"/>
                  <a:pt x="609600" y="0"/>
                </a:cubicBezTo>
                <a:cubicBezTo>
                  <a:pt x="585537" y="2674"/>
                  <a:pt x="561293" y="4041"/>
                  <a:pt x="537411" y="8021"/>
                </a:cubicBezTo>
                <a:cubicBezTo>
                  <a:pt x="529071" y="9411"/>
                  <a:pt x="521803" y="16042"/>
                  <a:pt x="513348" y="16042"/>
                </a:cubicBezTo>
                <a:cubicBezTo>
                  <a:pt x="502324" y="16042"/>
                  <a:pt x="491959" y="10695"/>
                  <a:pt x="481264" y="8021"/>
                </a:cubicBezTo>
                <a:cubicBezTo>
                  <a:pt x="422443" y="10695"/>
                  <a:pt x="363509" y="11526"/>
                  <a:pt x="304800" y="16042"/>
                </a:cubicBezTo>
                <a:cubicBezTo>
                  <a:pt x="293809" y="16887"/>
                  <a:pt x="283275" y="20895"/>
                  <a:pt x="272716" y="24063"/>
                </a:cubicBezTo>
                <a:cubicBezTo>
                  <a:pt x="235437" y="35247"/>
                  <a:pt x="205438" y="43216"/>
                  <a:pt x="176464" y="72189"/>
                </a:cubicBezTo>
                <a:cubicBezTo>
                  <a:pt x="163095" y="85557"/>
                  <a:pt x="152089" y="101807"/>
                  <a:pt x="136358" y="112294"/>
                </a:cubicBezTo>
                <a:cubicBezTo>
                  <a:pt x="120569" y="122820"/>
                  <a:pt x="107684" y="129138"/>
                  <a:pt x="96253" y="144379"/>
                </a:cubicBezTo>
                <a:cubicBezTo>
                  <a:pt x="66443" y="184126"/>
                  <a:pt x="72762" y="189355"/>
                  <a:pt x="40106" y="216568"/>
                </a:cubicBezTo>
                <a:cubicBezTo>
                  <a:pt x="32700" y="222739"/>
                  <a:pt x="24064" y="227263"/>
                  <a:pt x="16043" y="232610"/>
                </a:cubicBezTo>
                <a:cubicBezTo>
                  <a:pt x="7175" y="259209"/>
                  <a:pt x="16476" y="256673"/>
                  <a:pt x="0" y="25667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2911642" y="5839326"/>
            <a:ext cx="200526" cy="168442"/>
          </a:xfrm>
          <a:custGeom>
            <a:avLst/>
            <a:gdLst>
              <a:gd name="connsiteX0" fmla="*/ 0 w 200526"/>
              <a:gd name="connsiteY0" fmla="*/ 0 h 168442"/>
              <a:gd name="connsiteX1" fmla="*/ 8021 w 200526"/>
              <a:gd name="connsiteY1" fmla="*/ 64169 h 168442"/>
              <a:gd name="connsiteX2" fmla="*/ 24063 w 200526"/>
              <a:gd name="connsiteY2" fmla="*/ 112295 h 168442"/>
              <a:gd name="connsiteX3" fmla="*/ 32084 w 200526"/>
              <a:gd name="connsiteY3" fmla="*/ 136358 h 168442"/>
              <a:gd name="connsiteX4" fmla="*/ 40105 w 200526"/>
              <a:gd name="connsiteY4" fmla="*/ 160421 h 168442"/>
              <a:gd name="connsiteX5" fmla="*/ 64169 w 200526"/>
              <a:gd name="connsiteY5" fmla="*/ 168442 h 168442"/>
              <a:gd name="connsiteX6" fmla="*/ 136358 w 200526"/>
              <a:gd name="connsiteY6" fmla="*/ 160421 h 168442"/>
              <a:gd name="connsiteX7" fmla="*/ 200526 w 200526"/>
              <a:gd name="connsiteY7" fmla="*/ 136358 h 168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0526" h="168442">
                <a:moveTo>
                  <a:pt x="0" y="0"/>
                </a:moveTo>
                <a:cubicBezTo>
                  <a:pt x="2674" y="21390"/>
                  <a:pt x="3504" y="43091"/>
                  <a:pt x="8021" y="64169"/>
                </a:cubicBezTo>
                <a:cubicBezTo>
                  <a:pt x="11564" y="80703"/>
                  <a:pt x="18716" y="96253"/>
                  <a:pt x="24063" y="112295"/>
                </a:cubicBezTo>
                <a:lnTo>
                  <a:pt x="32084" y="136358"/>
                </a:lnTo>
                <a:cubicBezTo>
                  <a:pt x="34758" y="144379"/>
                  <a:pt x="32084" y="157747"/>
                  <a:pt x="40105" y="160421"/>
                </a:cubicBezTo>
                <a:lnTo>
                  <a:pt x="64169" y="168442"/>
                </a:lnTo>
                <a:cubicBezTo>
                  <a:pt x="88232" y="165768"/>
                  <a:pt x="112617" y="165169"/>
                  <a:pt x="136358" y="160421"/>
                </a:cubicBezTo>
                <a:cubicBezTo>
                  <a:pt x="166246" y="154443"/>
                  <a:pt x="177813" y="147715"/>
                  <a:pt x="200526" y="1363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>
            <a:off x="2855027" y="6344652"/>
            <a:ext cx="4989562" cy="324707"/>
          </a:xfrm>
          <a:custGeom>
            <a:avLst/>
            <a:gdLst>
              <a:gd name="connsiteX0" fmla="*/ 4989562 w 4989562"/>
              <a:gd name="connsiteY0" fmla="*/ 32084 h 168442"/>
              <a:gd name="connsiteX1" fmla="*/ 4949457 w 4989562"/>
              <a:gd name="connsiteY1" fmla="*/ 40105 h 168442"/>
              <a:gd name="connsiteX2" fmla="*/ 4877268 w 4989562"/>
              <a:gd name="connsiteY2" fmla="*/ 56147 h 168442"/>
              <a:gd name="connsiteX3" fmla="*/ 4789036 w 4989562"/>
              <a:gd name="connsiteY3" fmla="*/ 64168 h 168442"/>
              <a:gd name="connsiteX4" fmla="*/ 4732889 w 4989562"/>
              <a:gd name="connsiteY4" fmla="*/ 72189 h 168442"/>
              <a:gd name="connsiteX5" fmla="*/ 4636636 w 4989562"/>
              <a:gd name="connsiteY5" fmla="*/ 88231 h 168442"/>
              <a:gd name="connsiteX6" fmla="*/ 4604552 w 4989562"/>
              <a:gd name="connsiteY6" fmla="*/ 96252 h 168442"/>
              <a:gd name="connsiteX7" fmla="*/ 4444131 w 4989562"/>
              <a:gd name="connsiteY7" fmla="*/ 112294 h 168442"/>
              <a:gd name="connsiteX8" fmla="*/ 4355899 w 4989562"/>
              <a:gd name="connsiteY8" fmla="*/ 120315 h 168442"/>
              <a:gd name="connsiteX9" fmla="*/ 3890678 w 4989562"/>
              <a:gd name="connsiteY9" fmla="*/ 128336 h 168442"/>
              <a:gd name="connsiteX10" fmla="*/ 3794426 w 4989562"/>
              <a:gd name="connsiteY10" fmla="*/ 136358 h 168442"/>
              <a:gd name="connsiteX11" fmla="*/ 3650047 w 4989562"/>
              <a:gd name="connsiteY11" fmla="*/ 144379 h 168442"/>
              <a:gd name="connsiteX12" fmla="*/ 3601920 w 4989562"/>
              <a:gd name="connsiteY12" fmla="*/ 152400 h 168442"/>
              <a:gd name="connsiteX13" fmla="*/ 3401394 w 4989562"/>
              <a:gd name="connsiteY13" fmla="*/ 168442 h 168442"/>
              <a:gd name="connsiteX14" fmla="*/ 2775752 w 4989562"/>
              <a:gd name="connsiteY14" fmla="*/ 160421 h 168442"/>
              <a:gd name="connsiteX15" fmla="*/ 2679499 w 4989562"/>
              <a:gd name="connsiteY15" fmla="*/ 152400 h 168442"/>
              <a:gd name="connsiteX16" fmla="*/ 1684889 w 4989562"/>
              <a:gd name="connsiteY16" fmla="*/ 160421 h 168442"/>
              <a:gd name="connsiteX17" fmla="*/ 818615 w 4989562"/>
              <a:gd name="connsiteY17" fmla="*/ 152400 h 168442"/>
              <a:gd name="connsiteX18" fmla="*/ 682257 w 4989562"/>
              <a:gd name="connsiteY18" fmla="*/ 136358 h 168442"/>
              <a:gd name="connsiteX19" fmla="*/ 650173 w 4989562"/>
              <a:gd name="connsiteY19" fmla="*/ 128336 h 168442"/>
              <a:gd name="connsiteX20" fmla="*/ 626110 w 4989562"/>
              <a:gd name="connsiteY20" fmla="*/ 120315 h 168442"/>
              <a:gd name="connsiteX21" fmla="*/ 577984 w 4989562"/>
              <a:gd name="connsiteY21" fmla="*/ 112294 h 168442"/>
              <a:gd name="connsiteX22" fmla="*/ 481731 w 4989562"/>
              <a:gd name="connsiteY22" fmla="*/ 88231 h 168442"/>
              <a:gd name="connsiteX23" fmla="*/ 425584 w 4989562"/>
              <a:gd name="connsiteY23" fmla="*/ 72189 h 168442"/>
              <a:gd name="connsiteX24" fmla="*/ 369436 w 4989562"/>
              <a:gd name="connsiteY24" fmla="*/ 64168 h 168442"/>
              <a:gd name="connsiteX25" fmla="*/ 8489 w 4989562"/>
              <a:gd name="connsiteY25" fmla="*/ 56147 h 168442"/>
              <a:gd name="connsiteX26" fmla="*/ 468 w 4989562"/>
              <a:gd name="connsiteY26" fmla="*/ 0 h 168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989562" h="168442">
                <a:moveTo>
                  <a:pt x="4989562" y="32084"/>
                </a:moveTo>
                <a:lnTo>
                  <a:pt x="4949457" y="40105"/>
                </a:lnTo>
                <a:cubicBezTo>
                  <a:pt x="4925354" y="45270"/>
                  <a:pt x="4901645" y="52490"/>
                  <a:pt x="4877268" y="56147"/>
                </a:cubicBezTo>
                <a:cubicBezTo>
                  <a:pt x="4848063" y="60528"/>
                  <a:pt x="4818387" y="60907"/>
                  <a:pt x="4789036" y="64168"/>
                </a:cubicBezTo>
                <a:cubicBezTo>
                  <a:pt x="4770246" y="66256"/>
                  <a:pt x="4751605" y="69515"/>
                  <a:pt x="4732889" y="72189"/>
                </a:cubicBezTo>
                <a:cubicBezTo>
                  <a:pt x="4679156" y="90100"/>
                  <a:pt x="4736418" y="72880"/>
                  <a:pt x="4636636" y="88231"/>
                </a:cubicBezTo>
                <a:cubicBezTo>
                  <a:pt x="4625740" y="89907"/>
                  <a:pt x="4615491" y="94885"/>
                  <a:pt x="4604552" y="96252"/>
                </a:cubicBezTo>
                <a:cubicBezTo>
                  <a:pt x="4551227" y="102918"/>
                  <a:pt x="4497621" y="107118"/>
                  <a:pt x="4444131" y="112294"/>
                </a:cubicBezTo>
                <a:cubicBezTo>
                  <a:pt x="4414736" y="115139"/>
                  <a:pt x="4385427" y="119806"/>
                  <a:pt x="4355899" y="120315"/>
                </a:cubicBezTo>
                <a:lnTo>
                  <a:pt x="3890678" y="128336"/>
                </a:lnTo>
                <a:lnTo>
                  <a:pt x="3794426" y="136358"/>
                </a:lnTo>
                <a:cubicBezTo>
                  <a:pt x="3746332" y="139564"/>
                  <a:pt x="3698081" y="140376"/>
                  <a:pt x="3650047" y="144379"/>
                </a:cubicBezTo>
                <a:cubicBezTo>
                  <a:pt x="3633840" y="145730"/>
                  <a:pt x="3618108" y="150833"/>
                  <a:pt x="3601920" y="152400"/>
                </a:cubicBezTo>
                <a:cubicBezTo>
                  <a:pt x="3535176" y="158859"/>
                  <a:pt x="3401394" y="168442"/>
                  <a:pt x="3401394" y="168442"/>
                </a:cubicBezTo>
                <a:lnTo>
                  <a:pt x="2775752" y="160421"/>
                </a:lnTo>
                <a:cubicBezTo>
                  <a:pt x="2743564" y="159706"/>
                  <a:pt x="2711695" y="152400"/>
                  <a:pt x="2679499" y="152400"/>
                </a:cubicBezTo>
                <a:lnTo>
                  <a:pt x="1684889" y="160421"/>
                </a:lnTo>
                <a:lnTo>
                  <a:pt x="818615" y="152400"/>
                </a:lnTo>
                <a:cubicBezTo>
                  <a:pt x="806567" y="152194"/>
                  <a:pt x="697829" y="138304"/>
                  <a:pt x="682257" y="136358"/>
                </a:cubicBezTo>
                <a:cubicBezTo>
                  <a:pt x="671562" y="133684"/>
                  <a:pt x="660773" y="131365"/>
                  <a:pt x="650173" y="128336"/>
                </a:cubicBezTo>
                <a:cubicBezTo>
                  <a:pt x="642043" y="126013"/>
                  <a:pt x="634364" y="122149"/>
                  <a:pt x="626110" y="120315"/>
                </a:cubicBezTo>
                <a:cubicBezTo>
                  <a:pt x="610234" y="116787"/>
                  <a:pt x="594026" y="114968"/>
                  <a:pt x="577984" y="112294"/>
                </a:cubicBezTo>
                <a:cubicBezTo>
                  <a:pt x="499702" y="80982"/>
                  <a:pt x="579210" y="109119"/>
                  <a:pt x="481731" y="88231"/>
                </a:cubicBezTo>
                <a:cubicBezTo>
                  <a:pt x="462698" y="84153"/>
                  <a:pt x="444617" y="76267"/>
                  <a:pt x="425584" y="72189"/>
                </a:cubicBezTo>
                <a:cubicBezTo>
                  <a:pt x="407098" y="68228"/>
                  <a:pt x="388328" y="64895"/>
                  <a:pt x="369436" y="64168"/>
                </a:cubicBezTo>
                <a:cubicBezTo>
                  <a:pt x="249180" y="59543"/>
                  <a:pt x="128805" y="58821"/>
                  <a:pt x="8489" y="56147"/>
                </a:cubicBezTo>
                <a:cubicBezTo>
                  <a:pt x="-2914" y="21938"/>
                  <a:pt x="468" y="40539"/>
                  <a:pt x="468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olný tvar 16"/>
          <p:cNvSpPr/>
          <p:nvPr/>
        </p:nvSpPr>
        <p:spPr>
          <a:xfrm>
            <a:off x="2767263" y="6272463"/>
            <a:ext cx="256674" cy="208548"/>
          </a:xfrm>
          <a:custGeom>
            <a:avLst/>
            <a:gdLst>
              <a:gd name="connsiteX0" fmla="*/ 0 w 256674"/>
              <a:gd name="connsiteY0" fmla="*/ 208548 h 208548"/>
              <a:gd name="connsiteX1" fmla="*/ 24063 w 256674"/>
              <a:gd name="connsiteY1" fmla="*/ 120316 h 208548"/>
              <a:gd name="connsiteX2" fmla="*/ 56148 w 256674"/>
              <a:gd name="connsiteY2" fmla="*/ 56148 h 208548"/>
              <a:gd name="connsiteX3" fmla="*/ 64169 w 256674"/>
              <a:gd name="connsiteY3" fmla="*/ 16042 h 208548"/>
              <a:gd name="connsiteX4" fmla="*/ 88232 w 256674"/>
              <a:gd name="connsiteY4" fmla="*/ 0 h 208548"/>
              <a:gd name="connsiteX5" fmla="*/ 168442 w 256674"/>
              <a:gd name="connsiteY5" fmla="*/ 32084 h 208548"/>
              <a:gd name="connsiteX6" fmla="*/ 200526 w 256674"/>
              <a:gd name="connsiteY6" fmla="*/ 40105 h 208548"/>
              <a:gd name="connsiteX7" fmla="*/ 224590 w 256674"/>
              <a:gd name="connsiteY7" fmla="*/ 48126 h 208548"/>
              <a:gd name="connsiteX8" fmla="*/ 256674 w 256674"/>
              <a:gd name="connsiteY8" fmla="*/ 56148 h 208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6674" h="208548">
                <a:moveTo>
                  <a:pt x="0" y="208548"/>
                </a:moveTo>
                <a:cubicBezTo>
                  <a:pt x="14016" y="110437"/>
                  <a:pt x="-3156" y="188363"/>
                  <a:pt x="24063" y="120316"/>
                </a:cubicBezTo>
                <a:cubicBezTo>
                  <a:pt x="48641" y="58872"/>
                  <a:pt x="25400" y="86894"/>
                  <a:pt x="56148" y="56148"/>
                </a:cubicBezTo>
                <a:cubicBezTo>
                  <a:pt x="58822" y="42779"/>
                  <a:pt x="57405" y="27879"/>
                  <a:pt x="64169" y="16042"/>
                </a:cubicBezTo>
                <a:cubicBezTo>
                  <a:pt x="68952" y="7672"/>
                  <a:pt x="78592" y="0"/>
                  <a:pt x="88232" y="0"/>
                </a:cubicBezTo>
                <a:cubicBezTo>
                  <a:pt x="117094" y="0"/>
                  <a:pt x="142876" y="22497"/>
                  <a:pt x="168442" y="32084"/>
                </a:cubicBezTo>
                <a:cubicBezTo>
                  <a:pt x="178764" y="35955"/>
                  <a:pt x="189926" y="37077"/>
                  <a:pt x="200526" y="40105"/>
                </a:cubicBezTo>
                <a:cubicBezTo>
                  <a:pt x="208656" y="42428"/>
                  <a:pt x="216460" y="45803"/>
                  <a:pt x="224590" y="48126"/>
                </a:cubicBezTo>
                <a:cubicBezTo>
                  <a:pt x="235190" y="51155"/>
                  <a:pt x="256674" y="56148"/>
                  <a:pt x="256674" y="561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794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Přívlastek postupně rozvíjející - zapiš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604867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Dále blíže určuje, zpřesňuje </a:t>
            </a:r>
            <a:r>
              <a:rPr lang="cs-CZ" sz="2800" dirty="0" smtClean="0">
                <a:solidFill>
                  <a:srgbClr val="C00000"/>
                </a:solidFill>
              </a:rPr>
              <a:t>spojení jména a přívlastku shodného</a:t>
            </a:r>
          </a:p>
          <a:p>
            <a:r>
              <a:rPr lang="cs-CZ" sz="2800" dirty="0" smtClean="0"/>
              <a:t>Pořadí přívlastků </a:t>
            </a:r>
            <a:r>
              <a:rPr lang="cs-CZ" sz="2800" dirty="0" smtClean="0">
                <a:solidFill>
                  <a:srgbClr val="C00000"/>
                </a:solidFill>
              </a:rPr>
              <a:t>není možné měnit</a:t>
            </a:r>
          </a:p>
          <a:p>
            <a:r>
              <a:rPr lang="cs-CZ" sz="2800" dirty="0" smtClean="0"/>
              <a:t>Může být </a:t>
            </a:r>
            <a:r>
              <a:rPr lang="cs-CZ" sz="2800" dirty="0" smtClean="0">
                <a:solidFill>
                  <a:srgbClr val="C00000"/>
                </a:solidFill>
              </a:rPr>
              <a:t>pouze shodný</a:t>
            </a:r>
          </a:p>
          <a:p>
            <a:r>
              <a:rPr lang="cs-CZ" sz="2800" dirty="0" smtClean="0">
                <a:solidFill>
                  <a:srgbClr val="C00000"/>
                </a:solidFill>
              </a:rPr>
              <a:t>Nepíše se </a:t>
            </a:r>
            <a:r>
              <a:rPr lang="cs-CZ" sz="2800" dirty="0" smtClean="0"/>
              <a:t>mezi nimi </a:t>
            </a:r>
            <a:r>
              <a:rPr lang="cs-CZ" sz="2800" dirty="0" smtClean="0">
                <a:solidFill>
                  <a:srgbClr val="C00000"/>
                </a:solidFill>
              </a:rPr>
              <a:t>čárka ani spojka</a:t>
            </a:r>
          </a:p>
          <a:p>
            <a:pPr marL="0" indent="0">
              <a:buNone/>
            </a:pPr>
            <a:r>
              <a:rPr lang="cs-CZ" sz="2800" dirty="0" smtClean="0"/>
              <a:t>                                                </a:t>
            </a:r>
            <a:r>
              <a:rPr lang="cs-CZ" sz="2400" dirty="0" err="1" smtClean="0"/>
              <a:t>Pks</a:t>
            </a:r>
            <a:r>
              <a:rPr lang="cs-CZ" sz="2400" dirty="0" smtClean="0"/>
              <a:t>    </a:t>
            </a:r>
            <a:r>
              <a:rPr lang="cs-CZ" sz="2400" dirty="0" err="1" smtClean="0"/>
              <a:t>Pks</a:t>
            </a:r>
            <a:r>
              <a:rPr lang="cs-CZ" sz="2400" dirty="0" smtClean="0"/>
              <a:t>         Po</a:t>
            </a:r>
            <a:endParaRPr lang="cs-CZ" sz="2400" dirty="0"/>
          </a:p>
          <a:p>
            <a:pPr marL="0" indent="0" algn="ctr"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Vystoupí náš nejlepší žák.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                                                </a:t>
            </a:r>
            <a:r>
              <a:rPr lang="cs-CZ" sz="2000" dirty="0" err="1" smtClean="0"/>
              <a:t>Pks</a:t>
            </a:r>
            <a:r>
              <a:rPr lang="cs-CZ" sz="2000" dirty="0" smtClean="0"/>
              <a:t>         </a:t>
            </a:r>
            <a:r>
              <a:rPr lang="cs-CZ" sz="2000" dirty="0" err="1" smtClean="0"/>
              <a:t>Pks</a:t>
            </a:r>
            <a:r>
              <a:rPr lang="cs-CZ" sz="2000" dirty="0" smtClean="0"/>
              <a:t>         </a:t>
            </a:r>
            <a:r>
              <a:rPr lang="cs-CZ" sz="2000" dirty="0" err="1" smtClean="0"/>
              <a:t>Pt</a:t>
            </a:r>
            <a:r>
              <a:rPr lang="cs-CZ" sz="2000" dirty="0" smtClean="0"/>
              <a:t> </a:t>
            </a:r>
            <a:endParaRPr lang="cs-CZ" sz="2800" dirty="0"/>
          </a:p>
          <a:p>
            <a:pPr marL="0" indent="0" algn="ctr"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Oblékl si krásně bílou košili.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                     </a:t>
            </a:r>
            <a:r>
              <a:rPr lang="cs-CZ" sz="2400" dirty="0" err="1" smtClean="0"/>
              <a:t>Pks</a:t>
            </a:r>
            <a:r>
              <a:rPr lang="cs-CZ" sz="2400" dirty="0" smtClean="0"/>
              <a:t>     </a:t>
            </a:r>
            <a:r>
              <a:rPr lang="cs-CZ" sz="2400" dirty="0" err="1" smtClean="0"/>
              <a:t>Pks</a:t>
            </a:r>
            <a:r>
              <a:rPr lang="cs-CZ" sz="2400" dirty="0" smtClean="0"/>
              <a:t>            Po</a:t>
            </a:r>
            <a:endParaRPr lang="cs-CZ" sz="2400" dirty="0"/>
          </a:p>
          <a:p>
            <a:pPr marL="0" indent="0" algn="ctr"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Tvůj nejlepší kamarád mi také pomohl.</a:t>
            </a:r>
            <a:endParaRPr lang="cs-CZ" sz="2800" dirty="0">
              <a:solidFill>
                <a:srgbClr val="0070C0"/>
              </a:solidFill>
            </a:endParaRPr>
          </a:p>
        </p:txBody>
      </p:sp>
      <p:sp>
        <p:nvSpPr>
          <p:cNvPr id="5" name="Volný tvar 4"/>
          <p:cNvSpPr/>
          <p:nvPr/>
        </p:nvSpPr>
        <p:spPr>
          <a:xfrm>
            <a:off x="5205663" y="3657600"/>
            <a:ext cx="834190" cy="160421"/>
          </a:xfrm>
          <a:custGeom>
            <a:avLst/>
            <a:gdLst>
              <a:gd name="connsiteX0" fmla="*/ 0 w 834190"/>
              <a:gd name="connsiteY0" fmla="*/ 160421 h 160421"/>
              <a:gd name="connsiteX1" fmla="*/ 40105 w 834190"/>
              <a:gd name="connsiteY1" fmla="*/ 128337 h 160421"/>
              <a:gd name="connsiteX2" fmla="*/ 72190 w 834190"/>
              <a:gd name="connsiteY2" fmla="*/ 112295 h 160421"/>
              <a:gd name="connsiteX3" fmla="*/ 88232 w 834190"/>
              <a:gd name="connsiteY3" fmla="*/ 88232 h 160421"/>
              <a:gd name="connsiteX4" fmla="*/ 120316 w 834190"/>
              <a:gd name="connsiteY4" fmla="*/ 72189 h 160421"/>
              <a:gd name="connsiteX5" fmla="*/ 144379 w 834190"/>
              <a:gd name="connsiteY5" fmla="*/ 48126 h 160421"/>
              <a:gd name="connsiteX6" fmla="*/ 192505 w 834190"/>
              <a:gd name="connsiteY6" fmla="*/ 32084 h 160421"/>
              <a:gd name="connsiteX7" fmla="*/ 216569 w 834190"/>
              <a:gd name="connsiteY7" fmla="*/ 16042 h 160421"/>
              <a:gd name="connsiteX8" fmla="*/ 304800 w 834190"/>
              <a:gd name="connsiteY8" fmla="*/ 0 h 160421"/>
              <a:gd name="connsiteX9" fmla="*/ 665748 w 834190"/>
              <a:gd name="connsiteY9" fmla="*/ 8021 h 160421"/>
              <a:gd name="connsiteX10" fmla="*/ 689811 w 834190"/>
              <a:gd name="connsiteY10" fmla="*/ 24063 h 160421"/>
              <a:gd name="connsiteX11" fmla="*/ 737937 w 834190"/>
              <a:gd name="connsiteY11" fmla="*/ 40105 h 160421"/>
              <a:gd name="connsiteX12" fmla="*/ 786063 w 834190"/>
              <a:gd name="connsiteY12" fmla="*/ 64168 h 160421"/>
              <a:gd name="connsiteX13" fmla="*/ 818148 w 834190"/>
              <a:gd name="connsiteY13" fmla="*/ 96253 h 160421"/>
              <a:gd name="connsiteX14" fmla="*/ 834190 w 834190"/>
              <a:gd name="connsiteY14" fmla="*/ 120316 h 160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34190" h="160421">
                <a:moveTo>
                  <a:pt x="0" y="160421"/>
                </a:moveTo>
                <a:cubicBezTo>
                  <a:pt x="13368" y="149726"/>
                  <a:pt x="25860" y="137833"/>
                  <a:pt x="40105" y="128337"/>
                </a:cubicBezTo>
                <a:cubicBezTo>
                  <a:pt x="50054" y="121704"/>
                  <a:pt x="63004" y="119950"/>
                  <a:pt x="72190" y="112295"/>
                </a:cubicBezTo>
                <a:cubicBezTo>
                  <a:pt x="79596" y="106124"/>
                  <a:pt x="80826" y="94403"/>
                  <a:pt x="88232" y="88232"/>
                </a:cubicBezTo>
                <a:cubicBezTo>
                  <a:pt x="97418" y="80577"/>
                  <a:pt x="110586" y="79139"/>
                  <a:pt x="120316" y="72189"/>
                </a:cubicBezTo>
                <a:cubicBezTo>
                  <a:pt x="129546" y="65596"/>
                  <a:pt x="134463" y="53635"/>
                  <a:pt x="144379" y="48126"/>
                </a:cubicBezTo>
                <a:cubicBezTo>
                  <a:pt x="159161" y="39914"/>
                  <a:pt x="178435" y="41464"/>
                  <a:pt x="192505" y="32084"/>
                </a:cubicBezTo>
                <a:cubicBezTo>
                  <a:pt x="200526" y="26737"/>
                  <a:pt x="207708" y="19839"/>
                  <a:pt x="216569" y="16042"/>
                </a:cubicBezTo>
                <a:cubicBezTo>
                  <a:pt x="235479" y="7938"/>
                  <a:pt x="291788" y="1859"/>
                  <a:pt x="304800" y="0"/>
                </a:cubicBezTo>
                <a:cubicBezTo>
                  <a:pt x="425116" y="2674"/>
                  <a:pt x="545637" y="514"/>
                  <a:pt x="665748" y="8021"/>
                </a:cubicBezTo>
                <a:cubicBezTo>
                  <a:pt x="675369" y="8622"/>
                  <a:pt x="681002" y="20148"/>
                  <a:pt x="689811" y="24063"/>
                </a:cubicBezTo>
                <a:cubicBezTo>
                  <a:pt x="705263" y="30931"/>
                  <a:pt x="723867" y="30725"/>
                  <a:pt x="737937" y="40105"/>
                </a:cubicBezTo>
                <a:cubicBezTo>
                  <a:pt x="769035" y="60837"/>
                  <a:pt x="752855" y="53099"/>
                  <a:pt x="786063" y="64168"/>
                </a:cubicBezTo>
                <a:cubicBezTo>
                  <a:pt x="796758" y="74863"/>
                  <a:pt x="809758" y="83668"/>
                  <a:pt x="818148" y="96253"/>
                </a:cubicBezTo>
                <a:lnTo>
                  <a:pt x="834190" y="12031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5903495" y="3697705"/>
            <a:ext cx="213141" cy="129739"/>
          </a:xfrm>
          <a:custGeom>
            <a:avLst/>
            <a:gdLst>
              <a:gd name="connsiteX0" fmla="*/ 0 w 213141"/>
              <a:gd name="connsiteY0" fmla="*/ 80211 h 129739"/>
              <a:gd name="connsiteX1" fmla="*/ 40105 w 213141"/>
              <a:gd name="connsiteY1" fmla="*/ 104274 h 129739"/>
              <a:gd name="connsiteX2" fmla="*/ 120316 w 213141"/>
              <a:gd name="connsiteY2" fmla="*/ 120316 h 129739"/>
              <a:gd name="connsiteX3" fmla="*/ 152400 w 213141"/>
              <a:gd name="connsiteY3" fmla="*/ 128337 h 129739"/>
              <a:gd name="connsiteX4" fmla="*/ 208547 w 213141"/>
              <a:gd name="connsiteY4" fmla="*/ 120316 h 129739"/>
              <a:gd name="connsiteX5" fmla="*/ 200526 w 213141"/>
              <a:gd name="connsiteY5" fmla="*/ 32084 h 129739"/>
              <a:gd name="connsiteX6" fmla="*/ 200526 w 213141"/>
              <a:gd name="connsiteY6" fmla="*/ 0 h 129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3141" h="129739">
                <a:moveTo>
                  <a:pt x="0" y="80211"/>
                </a:moveTo>
                <a:cubicBezTo>
                  <a:pt x="13368" y="88232"/>
                  <a:pt x="26161" y="97302"/>
                  <a:pt x="40105" y="104274"/>
                </a:cubicBezTo>
                <a:cubicBezTo>
                  <a:pt x="63638" y="116040"/>
                  <a:pt x="97091" y="116093"/>
                  <a:pt x="120316" y="120316"/>
                </a:cubicBezTo>
                <a:cubicBezTo>
                  <a:pt x="131162" y="122288"/>
                  <a:pt x="141705" y="125663"/>
                  <a:pt x="152400" y="128337"/>
                </a:cubicBezTo>
                <a:cubicBezTo>
                  <a:pt x="171116" y="125663"/>
                  <a:pt x="200092" y="137226"/>
                  <a:pt x="208547" y="120316"/>
                </a:cubicBezTo>
                <a:cubicBezTo>
                  <a:pt x="221754" y="93902"/>
                  <a:pt x="202490" y="61551"/>
                  <a:pt x="200526" y="32084"/>
                </a:cubicBezTo>
                <a:cubicBezTo>
                  <a:pt x="199815" y="21413"/>
                  <a:pt x="200526" y="10695"/>
                  <a:pt x="200526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4646976" y="3585411"/>
            <a:ext cx="1922266" cy="657726"/>
          </a:xfrm>
          <a:custGeom>
            <a:avLst/>
            <a:gdLst>
              <a:gd name="connsiteX0" fmla="*/ 951719 w 1922266"/>
              <a:gd name="connsiteY0" fmla="*/ 0 h 657726"/>
              <a:gd name="connsiteX1" fmla="*/ 502540 w 1922266"/>
              <a:gd name="connsiteY1" fmla="*/ 8021 h 657726"/>
              <a:gd name="connsiteX2" fmla="*/ 454413 w 1922266"/>
              <a:gd name="connsiteY2" fmla="*/ 16042 h 657726"/>
              <a:gd name="connsiteX3" fmla="*/ 374203 w 1922266"/>
              <a:gd name="connsiteY3" fmla="*/ 24063 h 657726"/>
              <a:gd name="connsiteX4" fmla="*/ 318056 w 1922266"/>
              <a:gd name="connsiteY4" fmla="*/ 32084 h 657726"/>
              <a:gd name="connsiteX5" fmla="*/ 253887 w 1922266"/>
              <a:gd name="connsiteY5" fmla="*/ 40105 h 657726"/>
              <a:gd name="connsiteX6" fmla="*/ 221803 w 1922266"/>
              <a:gd name="connsiteY6" fmla="*/ 48126 h 657726"/>
              <a:gd name="connsiteX7" fmla="*/ 173677 w 1922266"/>
              <a:gd name="connsiteY7" fmla="*/ 56147 h 657726"/>
              <a:gd name="connsiteX8" fmla="*/ 125550 w 1922266"/>
              <a:gd name="connsiteY8" fmla="*/ 72189 h 657726"/>
              <a:gd name="connsiteX9" fmla="*/ 101487 w 1922266"/>
              <a:gd name="connsiteY9" fmla="*/ 88231 h 657726"/>
              <a:gd name="connsiteX10" fmla="*/ 85445 w 1922266"/>
              <a:gd name="connsiteY10" fmla="*/ 112294 h 657726"/>
              <a:gd name="connsiteX11" fmla="*/ 61382 w 1922266"/>
              <a:gd name="connsiteY11" fmla="*/ 136357 h 657726"/>
              <a:gd name="connsiteX12" fmla="*/ 53361 w 1922266"/>
              <a:gd name="connsiteY12" fmla="*/ 160421 h 657726"/>
              <a:gd name="connsiteX13" fmla="*/ 37319 w 1922266"/>
              <a:gd name="connsiteY13" fmla="*/ 184484 h 657726"/>
              <a:gd name="connsiteX14" fmla="*/ 13256 w 1922266"/>
              <a:gd name="connsiteY14" fmla="*/ 232610 h 657726"/>
              <a:gd name="connsiteX15" fmla="*/ 13256 w 1922266"/>
              <a:gd name="connsiteY15" fmla="*/ 633663 h 657726"/>
              <a:gd name="connsiteX16" fmla="*/ 77424 w 1922266"/>
              <a:gd name="connsiteY16" fmla="*/ 649705 h 657726"/>
              <a:gd name="connsiteX17" fmla="*/ 695045 w 1922266"/>
              <a:gd name="connsiteY17" fmla="*/ 649705 h 657726"/>
              <a:gd name="connsiteX18" fmla="*/ 775256 w 1922266"/>
              <a:gd name="connsiteY18" fmla="*/ 657726 h 657726"/>
              <a:gd name="connsiteX19" fmla="*/ 1168287 w 1922266"/>
              <a:gd name="connsiteY19" fmla="*/ 649705 h 657726"/>
              <a:gd name="connsiteX20" fmla="*/ 1200371 w 1922266"/>
              <a:gd name="connsiteY20" fmla="*/ 641684 h 657726"/>
              <a:gd name="connsiteX21" fmla="*/ 1441003 w 1922266"/>
              <a:gd name="connsiteY21" fmla="*/ 633663 h 657726"/>
              <a:gd name="connsiteX22" fmla="*/ 1834035 w 1922266"/>
              <a:gd name="connsiteY22" fmla="*/ 633663 h 657726"/>
              <a:gd name="connsiteX23" fmla="*/ 1906224 w 1922266"/>
              <a:gd name="connsiteY23" fmla="*/ 545431 h 657726"/>
              <a:gd name="connsiteX24" fmla="*/ 1922266 w 1922266"/>
              <a:gd name="connsiteY24" fmla="*/ 497305 h 657726"/>
              <a:gd name="connsiteX25" fmla="*/ 1914245 w 1922266"/>
              <a:gd name="connsiteY25" fmla="*/ 417094 h 657726"/>
              <a:gd name="connsiteX26" fmla="*/ 1890182 w 1922266"/>
              <a:gd name="connsiteY26" fmla="*/ 336884 h 657726"/>
              <a:gd name="connsiteX27" fmla="*/ 1882161 w 1922266"/>
              <a:gd name="connsiteY27" fmla="*/ 312821 h 657726"/>
              <a:gd name="connsiteX28" fmla="*/ 1874140 w 1922266"/>
              <a:gd name="connsiteY28" fmla="*/ 288757 h 657726"/>
              <a:gd name="connsiteX29" fmla="*/ 1858098 w 1922266"/>
              <a:gd name="connsiteY29" fmla="*/ 264694 h 657726"/>
              <a:gd name="connsiteX30" fmla="*/ 1817992 w 1922266"/>
              <a:gd name="connsiteY30" fmla="*/ 224589 h 657726"/>
              <a:gd name="connsiteX31" fmla="*/ 1777887 w 1922266"/>
              <a:gd name="connsiteY31" fmla="*/ 192505 h 657726"/>
              <a:gd name="connsiteX32" fmla="*/ 1753824 w 1922266"/>
              <a:gd name="connsiteY32" fmla="*/ 168442 h 657726"/>
              <a:gd name="connsiteX33" fmla="*/ 1729761 w 1922266"/>
              <a:gd name="connsiteY33" fmla="*/ 152400 h 657726"/>
              <a:gd name="connsiteX34" fmla="*/ 1689656 w 1922266"/>
              <a:gd name="connsiteY34" fmla="*/ 112294 h 657726"/>
              <a:gd name="connsiteX35" fmla="*/ 1625487 w 1922266"/>
              <a:gd name="connsiteY35" fmla="*/ 64168 h 657726"/>
              <a:gd name="connsiteX36" fmla="*/ 1513192 w 1922266"/>
              <a:gd name="connsiteY36" fmla="*/ 48126 h 657726"/>
              <a:gd name="connsiteX37" fmla="*/ 1320687 w 1922266"/>
              <a:gd name="connsiteY37" fmla="*/ 32084 h 657726"/>
              <a:gd name="connsiteX38" fmla="*/ 1144224 w 1922266"/>
              <a:gd name="connsiteY38" fmla="*/ 16042 h 657726"/>
              <a:gd name="connsiteX39" fmla="*/ 1120161 w 1922266"/>
              <a:gd name="connsiteY39" fmla="*/ 8021 h 657726"/>
              <a:gd name="connsiteX40" fmla="*/ 1064013 w 1922266"/>
              <a:gd name="connsiteY40" fmla="*/ 8021 h 657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922266" h="657726">
                <a:moveTo>
                  <a:pt x="951719" y="0"/>
                </a:moveTo>
                <a:lnTo>
                  <a:pt x="502540" y="8021"/>
                </a:lnTo>
                <a:cubicBezTo>
                  <a:pt x="486285" y="8545"/>
                  <a:pt x="470551" y="14025"/>
                  <a:pt x="454413" y="16042"/>
                </a:cubicBezTo>
                <a:cubicBezTo>
                  <a:pt x="427750" y="19375"/>
                  <a:pt x="400889" y="20923"/>
                  <a:pt x="374203" y="24063"/>
                </a:cubicBezTo>
                <a:cubicBezTo>
                  <a:pt x="355427" y="26272"/>
                  <a:pt x="336796" y="29585"/>
                  <a:pt x="318056" y="32084"/>
                </a:cubicBezTo>
                <a:lnTo>
                  <a:pt x="253887" y="40105"/>
                </a:lnTo>
                <a:cubicBezTo>
                  <a:pt x="243192" y="42779"/>
                  <a:pt x="232613" y="45964"/>
                  <a:pt x="221803" y="48126"/>
                </a:cubicBezTo>
                <a:cubicBezTo>
                  <a:pt x="205856" y="51315"/>
                  <a:pt x="189455" y="52203"/>
                  <a:pt x="173677" y="56147"/>
                </a:cubicBezTo>
                <a:cubicBezTo>
                  <a:pt x="157272" y="60248"/>
                  <a:pt x="139620" y="62809"/>
                  <a:pt x="125550" y="72189"/>
                </a:cubicBezTo>
                <a:lnTo>
                  <a:pt x="101487" y="88231"/>
                </a:lnTo>
                <a:cubicBezTo>
                  <a:pt x="96140" y="96252"/>
                  <a:pt x="91616" y="104888"/>
                  <a:pt x="85445" y="112294"/>
                </a:cubicBezTo>
                <a:cubicBezTo>
                  <a:pt x="78183" y="121008"/>
                  <a:pt x="67674" y="126919"/>
                  <a:pt x="61382" y="136357"/>
                </a:cubicBezTo>
                <a:cubicBezTo>
                  <a:pt x="56692" y="143392"/>
                  <a:pt x="57142" y="152858"/>
                  <a:pt x="53361" y="160421"/>
                </a:cubicBezTo>
                <a:cubicBezTo>
                  <a:pt x="49050" y="169043"/>
                  <a:pt x="41630" y="175862"/>
                  <a:pt x="37319" y="184484"/>
                </a:cubicBezTo>
                <a:cubicBezTo>
                  <a:pt x="4111" y="250901"/>
                  <a:pt x="59230" y="163649"/>
                  <a:pt x="13256" y="232610"/>
                </a:cubicBezTo>
                <a:cubicBezTo>
                  <a:pt x="4534" y="354714"/>
                  <a:pt x="-11612" y="528664"/>
                  <a:pt x="13256" y="633663"/>
                </a:cubicBezTo>
                <a:cubicBezTo>
                  <a:pt x="18337" y="655117"/>
                  <a:pt x="77424" y="649705"/>
                  <a:pt x="77424" y="649705"/>
                </a:cubicBezTo>
                <a:cubicBezTo>
                  <a:pt x="398233" y="642067"/>
                  <a:pt x="393427" y="636300"/>
                  <a:pt x="695045" y="649705"/>
                </a:cubicBezTo>
                <a:cubicBezTo>
                  <a:pt x="721889" y="650898"/>
                  <a:pt x="748519" y="655052"/>
                  <a:pt x="775256" y="657726"/>
                </a:cubicBezTo>
                <a:lnTo>
                  <a:pt x="1168287" y="649705"/>
                </a:lnTo>
                <a:cubicBezTo>
                  <a:pt x="1179303" y="649289"/>
                  <a:pt x="1189366" y="642331"/>
                  <a:pt x="1200371" y="641684"/>
                </a:cubicBezTo>
                <a:cubicBezTo>
                  <a:pt x="1280488" y="636971"/>
                  <a:pt x="1360792" y="636337"/>
                  <a:pt x="1441003" y="633663"/>
                </a:cubicBezTo>
                <a:cubicBezTo>
                  <a:pt x="1449742" y="633936"/>
                  <a:pt x="1768310" y="651588"/>
                  <a:pt x="1834035" y="633663"/>
                </a:cubicBezTo>
                <a:cubicBezTo>
                  <a:pt x="1850483" y="629177"/>
                  <a:pt x="1901681" y="559059"/>
                  <a:pt x="1906224" y="545431"/>
                </a:cubicBezTo>
                <a:lnTo>
                  <a:pt x="1922266" y="497305"/>
                </a:lnTo>
                <a:cubicBezTo>
                  <a:pt x="1919592" y="470568"/>
                  <a:pt x="1918045" y="443694"/>
                  <a:pt x="1914245" y="417094"/>
                </a:cubicBezTo>
                <a:cubicBezTo>
                  <a:pt x="1911214" y="395880"/>
                  <a:pt x="1895764" y="353630"/>
                  <a:pt x="1890182" y="336884"/>
                </a:cubicBezTo>
                <a:lnTo>
                  <a:pt x="1882161" y="312821"/>
                </a:lnTo>
                <a:cubicBezTo>
                  <a:pt x="1879487" y="304800"/>
                  <a:pt x="1878830" y="295792"/>
                  <a:pt x="1874140" y="288757"/>
                </a:cubicBezTo>
                <a:cubicBezTo>
                  <a:pt x="1868793" y="280736"/>
                  <a:pt x="1864446" y="271949"/>
                  <a:pt x="1858098" y="264694"/>
                </a:cubicBezTo>
                <a:cubicBezTo>
                  <a:pt x="1845648" y="250466"/>
                  <a:pt x="1817992" y="224589"/>
                  <a:pt x="1817992" y="224589"/>
                </a:cubicBezTo>
                <a:cubicBezTo>
                  <a:pt x="1802395" y="177799"/>
                  <a:pt x="1823505" y="218573"/>
                  <a:pt x="1777887" y="192505"/>
                </a:cubicBezTo>
                <a:cubicBezTo>
                  <a:pt x="1768038" y="186877"/>
                  <a:pt x="1762538" y="175704"/>
                  <a:pt x="1753824" y="168442"/>
                </a:cubicBezTo>
                <a:cubicBezTo>
                  <a:pt x="1746418" y="162271"/>
                  <a:pt x="1737016" y="158748"/>
                  <a:pt x="1729761" y="152400"/>
                </a:cubicBezTo>
                <a:cubicBezTo>
                  <a:pt x="1715533" y="139950"/>
                  <a:pt x="1703025" y="125663"/>
                  <a:pt x="1689656" y="112294"/>
                </a:cubicBezTo>
                <a:cubicBezTo>
                  <a:pt x="1671840" y="94478"/>
                  <a:pt x="1649667" y="70213"/>
                  <a:pt x="1625487" y="64168"/>
                </a:cubicBezTo>
                <a:cubicBezTo>
                  <a:pt x="1565975" y="49290"/>
                  <a:pt x="1607688" y="58073"/>
                  <a:pt x="1513192" y="48126"/>
                </a:cubicBezTo>
                <a:cubicBezTo>
                  <a:pt x="1384062" y="34533"/>
                  <a:pt x="1493371" y="43596"/>
                  <a:pt x="1320687" y="32084"/>
                </a:cubicBezTo>
                <a:cubicBezTo>
                  <a:pt x="1232729" y="10095"/>
                  <a:pt x="1339452" y="34635"/>
                  <a:pt x="1144224" y="16042"/>
                </a:cubicBezTo>
                <a:cubicBezTo>
                  <a:pt x="1135807" y="15240"/>
                  <a:pt x="1128574" y="8862"/>
                  <a:pt x="1120161" y="8021"/>
                </a:cubicBezTo>
                <a:cubicBezTo>
                  <a:pt x="1101538" y="6159"/>
                  <a:pt x="1082729" y="8021"/>
                  <a:pt x="1064013" y="8021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B050"/>
              </a:solidFill>
            </a:endParaRPr>
          </a:p>
        </p:txBody>
      </p:sp>
      <p:sp>
        <p:nvSpPr>
          <p:cNvPr id="8" name="Volný tvar 7"/>
          <p:cNvSpPr/>
          <p:nvPr/>
        </p:nvSpPr>
        <p:spPr>
          <a:xfrm>
            <a:off x="4355432" y="4082715"/>
            <a:ext cx="882315" cy="256674"/>
          </a:xfrm>
          <a:custGeom>
            <a:avLst/>
            <a:gdLst>
              <a:gd name="connsiteX0" fmla="*/ 0 w 882315"/>
              <a:gd name="connsiteY0" fmla="*/ 0 h 256674"/>
              <a:gd name="connsiteX1" fmla="*/ 16042 w 882315"/>
              <a:gd name="connsiteY1" fmla="*/ 56148 h 256674"/>
              <a:gd name="connsiteX2" fmla="*/ 72189 w 882315"/>
              <a:gd name="connsiteY2" fmla="*/ 96253 h 256674"/>
              <a:gd name="connsiteX3" fmla="*/ 120315 w 882315"/>
              <a:gd name="connsiteY3" fmla="*/ 120316 h 256674"/>
              <a:gd name="connsiteX4" fmla="*/ 152400 w 882315"/>
              <a:gd name="connsiteY4" fmla="*/ 136358 h 256674"/>
              <a:gd name="connsiteX5" fmla="*/ 312821 w 882315"/>
              <a:gd name="connsiteY5" fmla="*/ 152400 h 256674"/>
              <a:gd name="connsiteX6" fmla="*/ 360947 w 882315"/>
              <a:gd name="connsiteY6" fmla="*/ 168442 h 256674"/>
              <a:gd name="connsiteX7" fmla="*/ 385010 w 882315"/>
              <a:gd name="connsiteY7" fmla="*/ 176463 h 256674"/>
              <a:gd name="connsiteX8" fmla="*/ 409073 w 882315"/>
              <a:gd name="connsiteY8" fmla="*/ 192505 h 256674"/>
              <a:gd name="connsiteX9" fmla="*/ 425115 w 882315"/>
              <a:gd name="connsiteY9" fmla="*/ 208548 h 256674"/>
              <a:gd name="connsiteX10" fmla="*/ 449179 w 882315"/>
              <a:gd name="connsiteY10" fmla="*/ 216569 h 256674"/>
              <a:gd name="connsiteX11" fmla="*/ 521368 w 882315"/>
              <a:gd name="connsiteY11" fmla="*/ 248653 h 256674"/>
              <a:gd name="connsiteX12" fmla="*/ 545431 w 882315"/>
              <a:gd name="connsiteY12" fmla="*/ 256674 h 256674"/>
              <a:gd name="connsiteX13" fmla="*/ 778042 w 882315"/>
              <a:gd name="connsiteY13" fmla="*/ 248653 h 256674"/>
              <a:gd name="connsiteX14" fmla="*/ 810126 w 882315"/>
              <a:gd name="connsiteY14" fmla="*/ 240632 h 256674"/>
              <a:gd name="connsiteX15" fmla="*/ 858252 w 882315"/>
              <a:gd name="connsiteY15" fmla="*/ 208548 h 256674"/>
              <a:gd name="connsiteX16" fmla="*/ 882315 w 882315"/>
              <a:gd name="connsiteY16" fmla="*/ 168442 h 256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82315" h="256674">
                <a:moveTo>
                  <a:pt x="0" y="0"/>
                </a:moveTo>
                <a:cubicBezTo>
                  <a:pt x="5347" y="18716"/>
                  <a:pt x="7337" y="38738"/>
                  <a:pt x="16042" y="56148"/>
                </a:cubicBezTo>
                <a:cubicBezTo>
                  <a:pt x="27800" y="79665"/>
                  <a:pt x="51842" y="84626"/>
                  <a:pt x="72189" y="96253"/>
                </a:cubicBezTo>
                <a:cubicBezTo>
                  <a:pt x="149257" y="140292"/>
                  <a:pt x="46789" y="88805"/>
                  <a:pt x="120315" y="120316"/>
                </a:cubicBezTo>
                <a:cubicBezTo>
                  <a:pt x="131306" y="125026"/>
                  <a:pt x="140749" y="133669"/>
                  <a:pt x="152400" y="136358"/>
                </a:cubicBezTo>
                <a:cubicBezTo>
                  <a:pt x="167068" y="139743"/>
                  <a:pt x="306442" y="151820"/>
                  <a:pt x="312821" y="152400"/>
                </a:cubicBezTo>
                <a:lnTo>
                  <a:pt x="360947" y="168442"/>
                </a:lnTo>
                <a:cubicBezTo>
                  <a:pt x="368968" y="171116"/>
                  <a:pt x="377975" y="171773"/>
                  <a:pt x="385010" y="176463"/>
                </a:cubicBezTo>
                <a:cubicBezTo>
                  <a:pt x="393031" y="181810"/>
                  <a:pt x="401545" y="186483"/>
                  <a:pt x="409073" y="192505"/>
                </a:cubicBezTo>
                <a:cubicBezTo>
                  <a:pt x="414978" y="197229"/>
                  <a:pt x="418630" y="204657"/>
                  <a:pt x="425115" y="208548"/>
                </a:cubicBezTo>
                <a:cubicBezTo>
                  <a:pt x="432365" y="212898"/>
                  <a:pt x="441158" y="213895"/>
                  <a:pt x="449179" y="216569"/>
                </a:cubicBezTo>
                <a:cubicBezTo>
                  <a:pt x="487312" y="241991"/>
                  <a:pt x="464097" y="229563"/>
                  <a:pt x="521368" y="248653"/>
                </a:cubicBezTo>
                <a:lnTo>
                  <a:pt x="545431" y="256674"/>
                </a:lnTo>
                <a:cubicBezTo>
                  <a:pt x="622968" y="254000"/>
                  <a:pt x="700601" y="253346"/>
                  <a:pt x="778042" y="248653"/>
                </a:cubicBezTo>
                <a:cubicBezTo>
                  <a:pt x="789046" y="247986"/>
                  <a:pt x="800266" y="245562"/>
                  <a:pt x="810126" y="240632"/>
                </a:cubicBezTo>
                <a:cubicBezTo>
                  <a:pt x="827371" y="232010"/>
                  <a:pt x="858252" y="208548"/>
                  <a:pt x="858252" y="208548"/>
                </a:cubicBezTo>
                <a:cubicBezTo>
                  <a:pt x="868664" y="177310"/>
                  <a:pt x="860294" y="190463"/>
                  <a:pt x="882315" y="16844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5113421" y="4186989"/>
            <a:ext cx="184484" cy="160421"/>
          </a:xfrm>
          <a:custGeom>
            <a:avLst/>
            <a:gdLst>
              <a:gd name="connsiteX0" fmla="*/ 0 w 184484"/>
              <a:gd name="connsiteY0" fmla="*/ 96253 h 160421"/>
              <a:gd name="connsiteX1" fmla="*/ 48126 w 184484"/>
              <a:gd name="connsiteY1" fmla="*/ 88232 h 160421"/>
              <a:gd name="connsiteX2" fmla="*/ 64168 w 184484"/>
              <a:gd name="connsiteY2" fmla="*/ 72189 h 160421"/>
              <a:gd name="connsiteX3" fmla="*/ 128337 w 184484"/>
              <a:gd name="connsiteY3" fmla="*/ 24063 h 160421"/>
              <a:gd name="connsiteX4" fmla="*/ 144379 w 184484"/>
              <a:gd name="connsiteY4" fmla="*/ 0 h 160421"/>
              <a:gd name="connsiteX5" fmla="*/ 168442 w 184484"/>
              <a:gd name="connsiteY5" fmla="*/ 112295 h 160421"/>
              <a:gd name="connsiteX6" fmla="*/ 176463 w 184484"/>
              <a:gd name="connsiteY6" fmla="*/ 136358 h 160421"/>
              <a:gd name="connsiteX7" fmla="*/ 184484 w 184484"/>
              <a:gd name="connsiteY7" fmla="*/ 160421 h 160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484" h="160421">
                <a:moveTo>
                  <a:pt x="0" y="96253"/>
                </a:moveTo>
                <a:cubicBezTo>
                  <a:pt x="16042" y="93579"/>
                  <a:pt x="32898" y="93943"/>
                  <a:pt x="48126" y="88232"/>
                </a:cubicBezTo>
                <a:cubicBezTo>
                  <a:pt x="55207" y="85577"/>
                  <a:pt x="58118" y="76727"/>
                  <a:pt x="64168" y="72189"/>
                </a:cubicBezTo>
                <a:cubicBezTo>
                  <a:pt x="89822" y="52948"/>
                  <a:pt x="109943" y="47055"/>
                  <a:pt x="128337" y="24063"/>
                </a:cubicBezTo>
                <a:cubicBezTo>
                  <a:pt x="134359" y="16535"/>
                  <a:pt x="139032" y="8021"/>
                  <a:pt x="144379" y="0"/>
                </a:cubicBezTo>
                <a:cubicBezTo>
                  <a:pt x="154497" y="80947"/>
                  <a:pt x="145584" y="43719"/>
                  <a:pt x="168442" y="112295"/>
                </a:cubicBezTo>
                <a:lnTo>
                  <a:pt x="176463" y="136358"/>
                </a:lnTo>
                <a:lnTo>
                  <a:pt x="184484" y="16042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olný tvar 9"/>
          <p:cNvSpPr/>
          <p:nvPr/>
        </p:nvSpPr>
        <p:spPr>
          <a:xfrm>
            <a:off x="5366084" y="4724400"/>
            <a:ext cx="673769" cy="136358"/>
          </a:xfrm>
          <a:custGeom>
            <a:avLst/>
            <a:gdLst>
              <a:gd name="connsiteX0" fmla="*/ 0 w 673769"/>
              <a:gd name="connsiteY0" fmla="*/ 136358 h 136358"/>
              <a:gd name="connsiteX1" fmla="*/ 40105 w 673769"/>
              <a:gd name="connsiteY1" fmla="*/ 112295 h 136358"/>
              <a:gd name="connsiteX2" fmla="*/ 80211 w 673769"/>
              <a:gd name="connsiteY2" fmla="*/ 88232 h 136358"/>
              <a:gd name="connsiteX3" fmla="*/ 120316 w 673769"/>
              <a:gd name="connsiteY3" fmla="*/ 56147 h 136358"/>
              <a:gd name="connsiteX4" fmla="*/ 168442 w 673769"/>
              <a:gd name="connsiteY4" fmla="*/ 40105 h 136358"/>
              <a:gd name="connsiteX5" fmla="*/ 192505 w 673769"/>
              <a:gd name="connsiteY5" fmla="*/ 24063 h 136358"/>
              <a:gd name="connsiteX6" fmla="*/ 272716 w 673769"/>
              <a:gd name="connsiteY6" fmla="*/ 0 h 136358"/>
              <a:gd name="connsiteX7" fmla="*/ 553453 w 673769"/>
              <a:gd name="connsiteY7" fmla="*/ 8021 h 136358"/>
              <a:gd name="connsiteX8" fmla="*/ 625642 w 673769"/>
              <a:gd name="connsiteY8" fmla="*/ 48126 h 136358"/>
              <a:gd name="connsiteX9" fmla="*/ 673769 w 673769"/>
              <a:gd name="connsiteY9" fmla="*/ 88232 h 136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73769" h="136358">
                <a:moveTo>
                  <a:pt x="0" y="136358"/>
                </a:moveTo>
                <a:cubicBezTo>
                  <a:pt x="13368" y="128337"/>
                  <a:pt x="27419" y="121356"/>
                  <a:pt x="40105" y="112295"/>
                </a:cubicBezTo>
                <a:cubicBezTo>
                  <a:pt x="78641" y="84770"/>
                  <a:pt x="30511" y="104799"/>
                  <a:pt x="80211" y="88232"/>
                </a:cubicBezTo>
                <a:cubicBezTo>
                  <a:pt x="93545" y="74897"/>
                  <a:pt x="102101" y="64242"/>
                  <a:pt x="120316" y="56147"/>
                </a:cubicBezTo>
                <a:cubicBezTo>
                  <a:pt x="135768" y="49279"/>
                  <a:pt x="154372" y="49485"/>
                  <a:pt x="168442" y="40105"/>
                </a:cubicBezTo>
                <a:cubicBezTo>
                  <a:pt x="176463" y="34758"/>
                  <a:pt x="183696" y="27978"/>
                  <a:pt x="192505" y="24063"/>
                </a:cubicBezTo>
                <a:cubicBezTo>
                  <a:pt x="217612" y="12905"/>
                  <a:pt x="246052" y="6666"/>
                  <a:pt x="272716" y="0"/>
                </a:cubicBezTo>
                <a:cubicBezTo>
                  <a:pt x="366295" y="2674"/>
                  <a:pt x="459965" y="3101"/>
                  <a:pt x="553453" y="8021"/>
                </a:cubicBezTo>
                <a:cubicBezTo>
                  <a:pt x="574746" y="9142"/>
                  <a:pt x="618506" y="40990"/>
                  <a:pt x="625642" y="48126"/>
                </a:cubicBezTo>
                <a:cubicBezTo>
                  <a:pt x="667639" y="90123"/>
                  <a:pt x="646842" y="88232"/>
                  <a:pt x="673769" y="8823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olný tvar 10"/>
          <p:cNvSpPr/>
          <p:nvPr/>
        </p:nvSpPr>
        <p:spPr>
          <a:xfrm>
            <a:off x="5927558" y="4716379"/>
            <a:ext cx="177480" cy="168662"/>
          </a:xfrm>
          <a:custGeom>
            <a:avLst/>
            <a:gdLst>
              <a:gd name="connsiteX0" fmla="*/ 0 w 177480"/>
              <a:gd name="connsiteY0" fmla="*/ 144379 h 168662"/>
              <a:gd name="connsiteX1" fmla="*/ 144379 w 177480"/>
              <a:gd name="connsiteY1" fmla="*/ 152400 h 168662"/>
              <a:gd name="connsiteX2" fmla="*/ 168442 w 177480"/>
              <a:gd name="connsiteY2" fmla="*/ 168442 h 168662"/>
              <a:gd name="connsiteX3" fmla="*/ 176463 w 177480"/>
              <a:gd name="connsiteY3" fmla="*/ 144379 h 168662"/>
              <a:gd name="connsiteX4" fmla="*/ 176463 w 177480"/>
              <a:gd name="connsiteY4" fmla="*/ 0 h 16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480" h="168662">
                <a:moveTo>
                  <a:pt x="0" y="144379"/>
                </a:moveTo>
                <a:cubicBezTo>
                  <a:pt x="48126" y="147053"/>
                  <a:pt x="96663" y="145583"/>
                  <a:pt x="144379" y="152400"/>
                </a:cubicBezTo>
                <a:cubicBezTo>
                  <a:pt x="153922" y="153763"/>
                  <a:pt x="159090" y="170780"/>
                  <a:pt x="168442" y="168442"/>
                </a:cubicBezTo>
                <a:cubicBezTo>
                  <a:pt x="176644" y="166391"/>
                  <a:pt x="176061" y="152824"/>
                  <a:pt x="176463" y="144379"/>
                </a:cubicBezTo>
                <a:cubicBezTo>
                  <a:pt x="178752" y="96307"/>
                  <a:pt x="176463" y="48126"/>
                  <a:pt x="176463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olný tvar 11"/>
          <p:cNvSpPr/>
          <p:nvPr/>
        </p:nvSpPr>
        <p:spPr>
          <a:xfrm>
            <a:off x="4908474" y="4612105"/>
            <a:ext cx="1749000" cy="690891"/>
          </a:xfrm>
          <a:custGeom>
            <a:avLst/>
            <a:gdLst>
              <a:gd name="connsiteX0" fmla="*/ 690221 w 1749000"/>
              <a:gd name="connsiteY0" fmla="*/ 8021 h 690891"/>
              <a:gd name="connsiteX1" fmla="*/ 369379 w 1749000"/>
              <a:gd name="connsiteY1" fmla="*/ 16042 h 690891"/>
              <a:gd name="connsiteX2" fmla="*/ 345315 w 1749000"/>
              <a:gd name="connsiteY2" fmla="*/ 24063 h 690891"/>
              <a:gd name="connsiteX3" fmla="*/ 273126 w 1749000"/>
              <a:gd name="connsiteY3" fmla="*/ 32084 h 690891"/>
              <a:gd name="connsiteX4" fmla="*/ 216979 w 1749000"/>
              <a:gd name="connsiteY4" fmla="*/ 40106 h 690891"/>
              <a:gd name="connsiteX5" fmla="*/ 136768 w 1749000"/>
              <a:gd name="connsiteY5" fmla="*/ 56148 h 690891"/>
              <a:gd name="connsiteX6" fmla="*/ 64579 w 1749000"/>
              <a:gd name="connsiteY6" fmla="*/ 80211 h 690891"/>
              <a:gd name="connsiteX7" fmla="*/ 40515 w 1749000"/>
              <a:gd name="connsiteY7" fmla="*/ 88232 h 690891"/>
              <a:gd name="connsiteX8" fmla="*/ 32494 w 1749000"/>
              <a:gd name="connsiteY8" fmla="*/ 112295 h 690891"/>
              <a:gd name="connsiteX9" fmla="*/ 16452 w 1749000"/>
              <a:gd name="connsiteY9" fmla="*/ 136358 h 690891"/>
              <a:gd name="connsiteX10" fmla="*/ 410 w 1749000"/>
              <a:gd name="connsiteY10" fmla="*/ 184484 h 690891"/>
              <a:gd name="connsiteX11" fmla="*/ 8431 w 1749000"/>
              <a:gd name="connsiteY11" fmla="*/ 569495 h 690891"/>
              <a:gd name="connsiteX12" fmla="*/ 48537 w 1749000"/>
              <a:gd name="connsiteY12" fmla="*/ 609600 h 690891"/>
              <a:gd name="connsiteX13" fmla="*/ 72600 w 1749000"/>
              <a:gd name="connsiteY13" fmla="*/ 625642 h 690891"/>
              <a:gd name="connsiteX14" fmla="*/ 160831 w 1749000"/>
              <a:gd name="connsiteY14" fmla="*/ 649706 h 690891"/>
              <a:gd name="connsiteX15" fmla="*/ 738347 w 1749000"/>
              <a:gd name="connsiteY15" fmla="*/ 657727 h 690891"/>
              <a:gd name="connsiteX16" fmla="*/ 906789 w 1749000"/>
              <a:gd name="connsiteY16" fmla="*/ 665748 h 690891"/>
              <a:gd name="connsiteX17" fmla="*/ 1636705 w 1749000"/>
              <a:gd name="connsiteY17" fmla="*/ 649706 h 690891"/>
              <a:gd name="connsiteX18" fmla="*/ 1668789 w 1749000"/>
              <a:gd name="connsiteY18" fmla="*/ 609600 h 690891"/>
              <a:gd name="connsiteX19" fmla="*/ 1708894 w 1749000"/>
              <a:gd name="connsiteY19" fmla="*/ 553453 h 690891"/>
              <a:gd name="connsiteX20" fmla="*/ 1732958 w 1749000"/>
              <a:gd name="connsiteY20" fmla="*/ 505327 h 690891"/>
              <a:gd name="connsiteX21" fmla="*/ 1740979 w 1749000"/>
              <a:gd name="connsiteY21" fmla="*/ 465221 h 690891"/>
              <a:gd name="connsiteX22" fmla="*/ 1749000 w 1749000"/>
              <a:gd name="connsiteY22" fmla="*/ 441158 h 690891"/>
              <a:gd name="connsiteX23" fmla="*/ 1740979 w 1749000"/>
              <a:gd name="connsiteY23" fmla="*/ 304800 h 690891"/>
              <a:gd name="connsiteX24" fmla="*/ 1708894 w 1749000"/>
              <a:gd name="connsiteY24" fmla="*/ 256674 h 690891"/>
              <a:gd name="connsiteX25" fmla="*/ 1692852 w 1749000"/>
              <a:gd name="connsiteY25" fmla="*/ 232611 h 690891"/>
              <a:gd name="connsiteX26" fmla="*/ 1644726 w 1749000"/>
              <a:gd name="connsiteY26" fmla="*/ 216569 h 690891"/>
              <a:gd name="connsiteX27" fmla="*/ 1564515 w 1749000"/>
              <a:gd name="connsiteY27" fmla="*/ 176463 h 690891"/>
              <a:gd name="connsiteX28" fmla="*/ 1508368 w 1749000"/>
              <a:gd name="connsiteY28" fmla="*/ 152400 h 690891"/>
              <a:gd name="connsiteX29" fmla="*/ 1460242 w 1749000"/>
              <a:gd name="connsiteY29" fmla="*/ 120316 h 690891"/>
              <a:gd name="connsiteX30" fmla="*/ 1436179 w 1749000"/>
              <a:gd name="connsiteY30" fmla="*/ 112295 h 690891"/>
              <a:gd name="connsiteX31" fmla="*/ 1412115 w 1749000"/>
              <a:gd name="connsiteY31" fmla="*/ 96253 h 690891"/>
              <a:gd name="connsiteX32" fmla="*/ 1251694 w 1749000"/>
              <a:gd name="connsiteY32" fmla="*/ 80211 h 690891"/>
              <a:gd name="connsiteX33" fmla="*/ 1203568 w 1749000"/>
              <a:gd name="connsiteY33" fmla="*/ 64169 h 690891"/>
              <a:gd name="connsiteX34" fmla="*/ 1147421 w 1749000"/>
              <a:gd name="connsiteY34" fmla="*/ 48127 h 690891"/>
              <a:gd name="connsiteX35" fmla="*/ 978979 w 1749000"/>
              <a:gd name="connsiteY35" fmla="*/ 40106 h 690891"/>
              <a:gd name="connsiteX36" fmla="*/ 866684 w 1749000"/>
              <a:gd name="connsiteY36" fmla="*/ 16042 h 690891"/>
              <a:gd name="connsiteX37" fmla="*/ 818558 w 1749000"/>
              <a:gd name="connsiteY37" fmla="*/ 0 h 690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749000" h="690891">
                <a:moveTo>
                  <a:pt x="690221" y="8021"/>
                </a:moveTo>
                <a:cubicBezTo>
                  <a:pt x="583274" y="10695"/>
                  <a:pt x="476244" y="11072"/>
                  <a:pt x="369379" y="16042"/>
                </a:cubicBezTo>
                <a:cubicBezTo>
                  <a:pt x="360933" y="16435"/>
                  <a:pt x="353655" y="22673"/>
                  <a:pt x="345315" y="24063"/>
                </a:cubicBezTo>
                <a:cubicBezTo>
                  <a:pt x="321433" y="28043"/>
                  <a:pt x="297150" y="29081"/>
                  <a:pt x="273126" y="32084"/>
                </a:cubicBezTo>
                <a:cubicBezTo>
                  <a:pt x="254366" y="34429"/>
                  <a:pt x="235665" y="37231"/>
                  <a:pt x="216979" y="40106"/>
                </a:cubicBezTo>
                <a:cubicBezTo>
                  <a:pt x="187307" y="44671"/>
                  <a:pt x="164750" y="47753"/>
                  <a:pt x="136768" y="56148"/>
                </a:cubicBezTo>
                <a:cubicBezTo>
                  <a:pt x="136763" y="56150"/>
                  <a:pt x="76613" y="76200"/>
                  <a:pt x="64579" y="80211"/>
                </a:cubicBezTo>
                <a:lnTo>
                  <a:pt x="40515" y="88232"/>
                </a:lnTo>
                <a:cubicBezTo>
                  <a:pt x="37841" y="96253"/>
                  <a:pt x="36275" y="104733"/>
                  <a:pt x="32494" y="112295"/>
                </a:cubicBezTo>
                <a:cubicBezTo>
                  <a:pt x="28183" y="120917"/>
                  <a:pt x="20367" y="127549"/>
                  <a:pt x="16452" y="136358"/>
                </a:cubicBezTo>
                <a:cubicBezTo>
                  <a:pt x="9584" y="151810"/>
                  <a:pt x="410" y="184484"/>
                  <a:pt x="410" y="184484"/>
                </a:cubicBezTo>
                <a:cubicBezTo>
                  <a:pt x="3084" y="312821"/>
                  <a:pt x="-6009" y="441945"/>
                  <a:pt x="8431" y="569495"/>
                </a:cubicBezTo>
                <a:cubicBezTo>
                  <a:pt x="10558" y="588281"/>
                  <a:pt x="32806" y="599113"/>
                  <a:pt x="48537" y="609600"/>
                </a:cubicBezTo>
                <a:cubicBezTo>
                  <a:pt x="56558" y="614947"/>
                  <a:pt x="63791" y="621727"/>
                  <a:pt x="72600" y="625642"/>
                </a:cubicBezTo>
                <a:cubicBezTo>
                  <a:pt x="88204" y="632577"/>
                  <a:pt x="140793" y="649185"/>
                  <a:pt x="160831" y="649706"/>
                </a:cubicBezTo>
                <a:cubicBezTo>
                  <a:pt x="353290" y="654705"/>
                  <a:pt x="545842" y="655053"/>
                  <a:pt x="738347" y="657727"/>
                </a:cubicBezTo>
                <a:cubicBezTo>
                  <a:pt x="794494" y="660401"/>
                  <a:pt x="850578" y="665748"/>
                  <a:pt x="906789" y="665748"/>
                </a:cubicBezTo>
                <a:cubicBezTo>
                  <a:pt x="1596745" y="665748"/>
                  <a:pt x="1390292" y="731844"/>
                  <a:pt x="1636705" y="649706"/>
                </a:cubicBezTo>
                <a:cubicBezTo>
                  <a:pt x="1663533" y="622876"/>
                  <a:pt x="1643492" y="645016"/>
                  <a:pt x="1668789" y="609600"/>
                </a:cubicBezTo>
                <a:cubicBezTo>
                  <a:pt x="1674844" y="601122"/>
                  <a:pt x="1702593" y="566055"/>
                  <a:pt x="1708894" y="553453"/>
                </a:cubicBezTo>
                <a:cubicBezTo>
                  <a:pt x="1742098" y="487044"/>
                  <a:pt x="1686987" y="574280"/>
                  <a:pt x="1732958" y="505327"/>
                </a:cubicBezTo>
                <a:cubicBezTo>
                  <a:pt x="1735632" y="491958"/>
                  <a:pt x="1737672" y="478447"/>
                  <a:pt x="1740979" y="465221"/>
                </a:cubicBezTo>
                <a:cubicBezTo>
                  <a:pt x="1743030" y="457019"/>
                  <a:pt x="1749000" y="449613"/>
                  <a:pt x="1749000" y="441158"/>
                </a:cubicBezTo>
                <a:cubicBezTo>
                  <a:pt x="1749000" y="395627"/>
                  <a:pt x="1747418" y="349874"/>
                  <a:pt x="1740979" y="304800"/>
                </a:cubicBezTo>
                <a:cubicBezTo>
                  <a:pt x="1736761" y="275275"/>
                  <a:pt x="1723775" y="275274"/>
                  <a:pt x="1708894" y="256674"/>
                </a:cubicBezTo>
                <a:cubicBezTo>
                  <a:pt x="1702872" y="249146"/>
                  <a:pt x="1701027" y="237720"/>
                  <a:pt x="1692852" y="232611"/>
                </a:cubicBezTo>
                <a:cubicBezTo>
                  <a:pt x="1678513" y="223649"/>
                  <a:pt x="1658796" y="225949"/>
                  <a:pt x="1644726" y="216569"/>
                </a:cubicBezTo>
                <a:cubicBezTo>
                  <a:pt x="1587427" y="178369"/>
                  <a:pt x="1615305" y="189160"/>
                  <a:pt x="1564515" y="176463"/>
                </a:cubicBezTo>
                <a:cubicBezTo>
                  <a:pt x="1476927" y="118071"/>
                  <a:pt x="1611959" y="204195"/>
                  <a:pt x="1508368" y="152400"/>
                </a:cubicBezTo>
                <a:cubicBezTo>
                  <a:pt x="1491123" y="143778"/>
                  <a:pt x="1478533" y="126413"/>
                  <a:pt x="1460242" y="120316"/>
                </a:cubicBezTo>
                <a:cubicBezTo>
                  <a:pt x="1452221" y="117642"/>
                  <a:pt x="1443741" y="116076"/>
                  <a:pt x="1436179" y="112295"/>
                </a:cubicBezTo>
                <a:cubicBezTo>
                  <a:pt x="1427556" y="107984"/>
                  <a:pt x="1421349" y="99023"/>
                  <a:pt x="1412115" y="96253"/>
                </a:cubicBezTo>
                <a:cubicBezTo>
                  <a:pt x="1385319" y="88214"/>
                  <a:pt x="1257062" y="80624"/>
                  <a:pt x="1251694" y="80211"/>
                </a:cubicBezTo>
                <a:lnTo>
                  <a:pt x="1203568" y="64169"/>
                </a:lnTo>
                <a:cubicBezTo>
                  <a:pt x="1189781" y="59573"/>
                  <a:pt x="1160673" y="49187"/>
                  <a:pt x="1147421" y="48127"/>
                </a:cubicBezTo>
                <a:cubicBezTo>
                  <a:pt x="1091389" y="43644"/>
                  <a:pt x="1035126" y="42780"/>
                  <a:pt x="978979" y="40106"/>
                </a:cubicBezTo>
                <a:cubicBezTo>
                  <a:pt x="938594" y="33374"/>
                  <a:pt x="906653" y="29365"/>
                  <a:pt x="866684" y="16042"/>
                </a:cubicBezTo>
                <a:lnTo>
                  <a:pt x="818558" y="0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4435642" y="5165558"/>
            <a:ext cx="978569" cy="240631"/>
          </a:xfrm>
          <a:custGeom>
            <a:avLst/>
            <a:gdLst>
              <a:gd name="connsiteX0" fmla="*/ 0 w 978569"/>
              <a:gd name="connsiteY0" fmla="*/ 0 h 240631"/>
              <a:gd name="connsiteX1" fmla="*/ 8021 w 978569"/>
              <a:gd name="connsiteY1" fmla="*/ 64168 h 240631"/>
              <a:gd name="connsiteX2" fmla="*/ 48126 w 978569"/>
              <a:gd name="connsiteY2" fmla="*/ 104274 h 240631"/>
              <a:gd name="connsiteX3" fmla="*/ 64169 w 978569"/>
              <a:gd name="connsiteY3" fmla="*/ 120316 h 240631"/>
              <a:gd name="connsiteX4" fmla="*/ 152400 w 978569"/>
              <a:gd name="connsiteY4" fmla="*/ 168442 h 240631"/>
              <a:gd name="connsiteX5" fmla="*/ 208547 w 978569"/>
              <a:gd name="connsiteY5" fmla="*/ 184484 h 240631"/>
              <a:gd name="connsiteX6" fmla="*/ 304800 w 978569"/>
              <a:gd name="connsiteY6" fmla="*/ 192505 h 240631"/>
              <a:gd name="connsiteX7" fmla="*/ 417095 w 978569"/>
              <a:gd name="connsiteY7" fmla="*/ 200526 h 240631"/>
              <a:gd name="connsiteX8" fmla="*/ 473242 w 978569"/>
              <a:gd name="connsiteY8" fmla="*/ 208547 h 240631"/>
              <a:gd name="connsiteX9" fmla="*/ 537411 w 978569"/>
              <a:gd name="connsiteY9" fmla="*/ 216568 h 240631"/>
              <a:gd name="connsiteX10" fmla="*/ 601579 w 978569"/>
              <a:gd name="connsiteY10" fmla="*/ 232610 h 240631"/>
              <a:gd name="connsiteX11" fmla="*/ 641684 w 978569"/>
              <a:gd name="connsiteY11" fmla="*/ 240631 h 240631"/>
              <a:gd name="connsiteX12" fmla="*/ 834190 w 978569"/>
              <a:gd name="connsiteY12" fmla="*/ 232610 h 240631"/>
              <a:gd name="connsiteX13" fmla="*/ 882316 w 978569"/>
              <a:gd name="connsiteY13" fmla="*/ 216568 h 240631"/>
              <a:gd name="connsiteX14" fmla="*/ 930442 w 978569"/>
              <a:gd name="connsiteY14" fmla="*/ 192505 h 240631"/>
              <a:gd name="connsiteX15" fmla="*/ 978569 w 978569"/>
              <a:gd name="connsiteY15" fmla="*/ 160421 h 240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78569" h="240631">
                <a:moveTo>
                  <a:pt x="0" y="0"/>
                </a:moveTo>
                <a:cubicBezTo>
                  <a:pt x="2674" y="21389"/>
                  <a:pt x="-1012" y="44596"/>
                  <a:pt x="8021" y="64168"/>
                </a:cubicBezTo>
                <a:cubicBezTo>
                  <a:pt x="15944" y="81334"/>
                  <a:pt x="34757" y="90905"/>
                  <a:pt x="48126" y="104274"/>
                </a:cubicBezTo>
                <a:cubicBezTo>
                  <a:pt x="53474" y="109622"/>
                  <a:pt x="57877" y="116121"/>
                  <a:pt x="64169" y="120316"/>
                </a:cubicBezTo>
                <a:cubicBezTo>
                  <a:pt x="93458" y="139842"/>
                  <a:pt x="116005" y="156310"/>
                  <a:pt x="152400" y="168442"/>
                </a:cubicBezTo>
                <a:cubicBezTo>
                  <a:pt x="168382" y="173769"/>
                  <a:pt x="192433" y="182470"/>
                  <a:pt x="208547" y="184484"/>
                </a:cubicBezTo>
                <a:cubicBezTo>
                  <a:pt x="240494" y="188477"/>
                  <a:pt x="272699" y="190036"/>
                  <a:pt x="304800" y="192505"/>
                </a:cubicBezTo>
                <a:lnTo>
                  <a:pt x="417095" y="200526"/>
                </a:lnTo>
                <a:lnTo>
                  <a:pt x="473242" y="208547"/>
                </a:lnTo>
                <a:cubicBezTo>
                  <a:pt x="494609" y="211396"/>
                  <a:pt x="516106" y="213290"/>
                  <a:pt x="537411" y="216568"/>
                </a:cubicBezTo>
                <a:cubicBezTo>
                  <a:pt x="614277" y="228393"/>
                  <a:pt x="546926" y="218947"/>
                  <a:pt x="601579" y="232610"/>
                </a:cubicBezTo>
                <a:cubicBezTo>
                  <a:pt x="614805" y="235917"/>
                  <a:pt x="628316" y="237957"/>
                  <a:pt x="641684" y="240631"/>
                </a:cubicBezTo>
                <a:cubicBezTo>
                  <a:pt x="705853" y="237957"/>
                  <a:pt x="770284" y="239001"/>
                  <a:pt x="834190" y="232610"/>
                </a:cubicBezTo>
                <a:cubicBezTo>
                  <a:pt x="851016" y="230927"/>
                  <a:pt x="868246" y="225948"/>
                  <a:pt x="882316" y="216568"/>
                </a:cubicBezTo>
                <a:cubicBezTo>
                  <a:pt x="989133" y="145357"/>
                  <a:pt x="830824" y="247848"/>
                  <a:pt x="930442" y="192505"/>
                </a:cubicBezTo>
                <a:cubicBezTo>
                  <a:pt x="947296" y="183142"/>
                  <a:pt x="978569" y="160421"/>
                  <a:pt x="978569" y="16042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5309937" y="5245768"/>
            <a:ext cx="171716" cy="160421"/>
          </a:xfrm>
          <a:custGeom>
            <a:avLst/>
            <a:gdLst>
              <a:gd name="connsiteX0" fmla="*/ 0 w 171716"/>
              <a:gd name="connsiteY0" fmla="*/ 104274 h 160421"/>
              <a:gd name="connsiteX1" fmla="*/ 64168 w 171716"/>
              <a:gd name="connsiteY1" fmla="*/ 72190 h 160421"/>
              <a:gd name="connsiteX2" fmla="*/ 80210 w 171716"/>
              <a:gd name="connsiteY2" fmla="*/ 48127 h 160421"/>
              <a:gd name="connsiteX3" fmla="*/ 128337 w 171716"/>
              <a:gd name="connsiteY3" fmla="*/ 16043 h 160421"/>
              <a:gd name="connsiteX4" fmla="*/ 144379 w 171716"/>
              <a:gd name="connsiteY4" fmla="*/ 0 h 160421"/>
              <a:gd name="connsiteX5" fmla="*/ 160421 w 171716"/>
              <a:gd name="connsiteY5" fmla="*/ 160421 h 160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1716" h="160421">
                <a:moveTo>
                  <a:pt x="0" y="104274"/>
                </a:moveTo>
                <a:cubicBezTo>
                  <a:pt x="19148" y="96615"/>
                  <a:pt x="48149" y="88209"/>
                  <a:pt x="64168" y="72190"/>
                </a:cubicBezTo>
                <a:cubicBezTo>
                  <a:pt x="70985" y="65373"/>
                  <a:pt x="72955" y="54475"/>
                  <a:pt x="80210" y="48127"/>
                </a:cubicBezTo>
                <a:cubicBezTo>
                  <a:pt x="94720" y="35431"/>
                  <a:pt x="114704" y="29677"/>
                  <a:pt x="128337" y="16043"/>
                </a:cubicBezTo>
                <a:lnTo>
                  <a:pt x="144379" y="0"/>
                </a:lnTo>
                <a:cubicBezTo>
                  <a:pt x="194450" y="50074"/>
                  <a:pt x="160421" y="8480"/>
                  <a:pt x="160421" y="16042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>
            <a:off x="3152274" y="5694947"/>
            <a:ext cx="850231" cy="176464"/>
          </a:xfrm>
          <a:custGeom>
            <a:avLst/>
            <a:gdLst>
              <a:gd name="connsiteX0" fmla="*/ 0 w 850231"/>
              <a:gd name="connsiteY0" fmla="*/ 176464 h 176464"/>
              <a:gd name="connsiteX1" fmla="*/ 40105 w 850231"/>
              <a:gd name="connsiteY1" fmla="*/ 144379 h 176464"/>
              <a:gd name="connsiteX2" fmla="*/ 88231 w 850231"/>
              <a:gd name="connsiteY2" fmla="*/ 112295 h 176464"/>
              <a:gd name="connsiteX3" fmla="*/ 112294 w 850231"/>
              <a:gd name="connsiteY3" fmla="*/ 88232 h 176464"/>
              <a:gd name="connsiteX4" fmla="*/ 192505 w 850231"/>
              <a:gd name="connsiteY4" fmla="*/ 64169 h 176464"/>
              <a:gd name="connsiteX5" fmla="*/ 224589 w 850231"/>
              <a:gd name="connsiteY5" fmla="*/ 48127 h 176464"/>
              <a:gd name="connsiteX6" fmla="*/ 272715 w 850231"/>
              <a:gd name="connsiteY6" fmla="*/ 32085 h 176464"/>
              <a:gd name="connsiteX7" fmla="*/ 320842 w 850231"/>
              <a:gd name="connsiteY7" fmla="*/ 16042 h 176464"/>
              <a:gd name="connsiteX8" fmla="*/ 344905 w 850231"/>
              <a:gd name="connsiteY8" fmla="*/ 8021 h 176464"/>
              <a:gd name="connsiteX9" fmla="*/ 368968 w 850231"/>
              <a:gd name="connsiteY9" fmla="*/ 0 h 176464"/>
              <a:gd name="connsiteX10" fmla="*/ 481263 w 850231"/>
              <a:gd name="connsiteY10" fmla="*/ 8021 h 176464"/>
              <a:gd name="connsiteX11" fmla="*/ 529389 w 850231"/>
              <a:gd name="connsiteY11" fmla="*/ 24064 h 176464"/>
              <a:gd name="connsiteX12" fmla="*/ 553452 w 850231"/>
              <a:gd name="connsiteY12" fmla="*/ 32085 h 176464"/>
              <a:gd name="connsiteX13" fmla="*/ 601579 w 850231"/>
              <a:gd name="connsiteY13" fmla="*/ 40106 h 176464"/>
              <a:gd name="connsiteX14" fmla="*/ 649705 w 850231"/>
              <a:gd name="connsiteY14" fmla="*/ 56148 h 176464"/>
              <a:gd name="connsiteX15" fmla="*/ 681789 w 850231"/>
              <a:gd name="connsiteY15" fmla="*/ 64169 h 176464"/>
              <a:gd name="connsiteX16" fmla="*/ 729915 w 850231"/>
              <a:gd name="connsiteY16" fmla="*/ 80211 h 176464"/>
              <a:gd name="connsiteX17" fmla="*/ 745958 w 850231"/>
              <a:gd name="connsiteY17" fmla="*/ 96253 h 176464"/>
              <a:gd name="connsiteX18" fmla="*/ 794084 w 850231"/>
              <a:gd name="connsiteY18" fmla="*/ 112295 h 176464"/>
              <a:gd name="connsiteX19" fmla="*/ 810126 w 850231"/>
              <a:gd name="connsiteY19" fmla="*/ 136358 h 176464"/>
              <a:gd name="connsiteX20" fmla="*/ 834189 w 850231"/>
              <a:gd name="connsiteY20" fmla="*/ 152400 h 176464"/>
              <a:gd name="connsiteX21" fmla="*/ 850231 w 850231"/>
              <a:gd name="connsiteY21" fmla="*/ 168442 h 176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50231" h="176464">
                <a:moveTo>
                  <a:pt x="0" y="176464"/>
                </a:moveTo>
                <a:cubicBezTo>
                  <a:pt x="13368" y="165769"/>
                  <a:pt x="26259" y="154449"/>
                  <a:pt x="40105" y="144379"/>
                </a:cubicBezTo>
                <a:cubicBezTo>
                  <a:pt x="55697" y="133039"/>
                  <a:pt x="74598" y="125928"/>
                  <a:pt x="88231" y="112295"/>
                </a:cubicBezTo>
                <a:cubicBezTo>
                  <a:pt x="96252" y="104274"/>
                  <a:pt x="102378" y="93741"/>
                  <a:pt x="112294" y="88232"/>
                </a:cubicBezTo>
                <a:cubicBezTo>
                  <a:pt x="150268" y="67136"/>
                  <a:pt x="157452" y="77314"/>
                  <a:pt x="192505" y="64169"/>
                </a:cubicBezTo>
                <a:cubicBezTo>
                  <a:pt x="203701" y="59971"/>
                  <a:pt x="213487" y="52568"/>
                  <a:pt x="224589" y="48127"/>
                </a:cubicBezTo>
                <a:cubicBezTo>
                  <a:pt x="240289" y="41847"/>
                  <a:pt x="256673" y="37432"/>
                  <a:pt x="272715" y="32085"/>
                </a:cubicBezTo>
                <a:lnTo>
                  <a:pt x="320842" y="16042"/>
                </a:lnTo>
                <a:lnTo>
                  <a:pt x="344905" y="8021"/>
                </a:lnTo>
                <a:lnTo>
                  <a:pt x="368968" y="0"/>
                </a:lnTo>
                <a:cubicBezTo>
                  <a:pt x="406400" y="2674"/>
                  <a:pt x="444151" y="2454"/>
                  <a:pt x="481263" y="8021"/>
                </a:cubicBezTo>
                <a:cubicBezTo>
                  <a:pt x="497986" y="10530"/>
                  <a:pt x="513347" y="18716"/>
                  <a:pt x="529389" y="24064"/>
                </a:cubicBezTo>
                <a:cubicBezTo>
                  <a:pt x="537410" y="26738"/>
                  <a:pt x="545112" y="30695"/>
                  <a:pt x="553452" y="32085"/>
                </a:cubicBezTo>
                <a:lnTo>
                  <a:pt x="601579" y="40106"/>
                </a:lnTo>
                <a:cubicBezTo>
                  <a:pt x="617621" y="45453"/>
                  <a:pt x="633300" y="52047"/>
                  <a:pt x="649705" y="56148"/>
                </a:cubicBezTo>
                <a:cubicBezTo>
                  <a:pt x="660400" y="58822"/>
                  <a:pt x="671230" y="61001"/>
                  <a:pt x="681789" y="64169"/>
                </a:cubicBezTo>
                <a:cubicBezTo>
                  <a:pt x="697986" y="69028"/>
                  <a:pt x="729915" y="80211"/>
                  <a:pt x="729915" y="80211"/>
                </a:cubicBezTo>
                <a:cubicBezTo>
                  <a:pt x="735263" y="85558"/>
                  <a:pt x="739194" y="92871"/>
                  <a:pt x="745958" y="96253"/>
                </a:cubicBezTo>
                <a:cubicBezTo>
                  <a:pt x="761083" y="103815"/>
                  <a:pt x="794084" y="112295"/>
                  <a:pt x="794084" y="112295"/>
                </a:cubicBezTo>
                <a:cubicBezTo>
                  <a:pt x="799431" y="120316"/>
                  <a:pt x="803309" y="129541"/>
                  <a:pt x="810126" y="136358"/>
                </a:cubicBezTo>
                <a:cubicBezTo>
                  <a:pt x="816943" y="143175"/>
                  <a:pt x="826661" y="146378"/>
                  <a:pt x="834189" y="152400"/>
                </a:cubicBezTo>
                <a:cubicBezTo>
                  <a:pt x="840094" y="157124"/>
                  <a:pt x="844884" y="163095"/>
                  <a:pt x="850231" y="16844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olný tvar 16"/>
          <p:cNvSpPr/>
          <p:nvPr/>
        </p:nvSpPr>
        <p:spPr>
          <a:xfrm>
            <a:off x="3834063" y="5783179"/>
            <a:ext cx="225009" cy="144379"/>
          </a:xfrm>
          <a:custGeom>
            <a:avLst/>
            <a:gdLst>
              <a:gd name="connsiteX0" fmla="*/ 0 w 225009"/>
              <a:gd name="connsiteY0" fmla="*/ 112295 h 144379"/>
              <a:gd name="connsiteX1" fmla="*/ 96253 w 225009"/>
              <a:gd name="connsiteY1" fmla="*/ 120316 h 144379"/>
              <a:gd name="connsiteX2" fmla="*/ 120316 w 225009"/>
              <a:gd name="connsiteY2" fmla="*/ 128337 h 144379"/>
              <a:gd name="connsiteX3" fmla="*/ 168442 w 225009"/>
              <a:gd name="connsiteY3" fmla="*/ 136358 h 144379"/>
              <a:gd name="connsiteX4" fmla="*/ 208548 w 225009"/>
              <a:gd name="connsiteY4" fmla="*/ 144379 h 144379"/>
              <a:gd name="connsiteX5" fmla="*/ 224590 w 225009"/>
              <a:gd name="connsiteY5" fmla="*/ 120316 h 144379"/>
              <a:gd name="connsiteX6" fmla="*/ 216569 w 225009"/>
              <a:gd name="connsiteY6" fmla="*/ 40105 h 144379"/>
              <a:gd name="connsiteX7" fmla="*/ 208548 w 225009"/>
              <a:gd name="connsiteY7" fmla="*/ 0 h 144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5009" h="144379">
                <a:moveTo>
                  <a:pt x="0" y="112295"/>
                </a:moveTo>
                <a:cubicBezTo>
                  <a:pt x="32084" y="114969"/>
                  <a:pt x="64340" y="116061"/>
                  <a:pt x="96253" y="120316"/>
                </a:cubicBezTo>
                <a:cubicBezTo>
                  <a:pt x="104634" y="121433"/>
                  <a:pt x="112062" y="126503"/>
                  <a:pt x="120316" y="128337"/>
                </a:cubicBezTo>
                <a:cubicBezTo>
                  <a:pt x="136192" y="131865"/>
                  <a:pt x="152441" y="133449"/>
                  <a:pt x="168442" y="136358"/>
                </a:cubicBezTo>
                <a:cubicBezTo>
                  <a:pt x="181856" y="138797"/>
                  <a:pt x="195179" y="141705"/>
                  <a:pt x="208548" y="144379"/>
                </a:cubicBezTo>
                <a:cubicBezTo>
                  <a:pt x="213895" y="136358"/>
                  <a:pt x="223851" y="129928"/>
                  <a:pt x="224590" y="120316"/>
                </a:cubicBezTo>
                <a:cubicBezTo>
                  <a:pt x="226651" y="93525"/>
                  <a:pt x="220655" y="66663"/>
                  <a:pt x="216569" y="40105"/>
                </a:cubicBezTo>
                <a:cubicBezTo>
                  <a:pt x="206857" y="-23023"/>
                  <a:pt x="208548" y="45996"/>
                  <a:pt x="208548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olný tvar 17"/>
          <p:cNvSpPr/>
          <p:nvPr/>
        </p:nvSpPr>
        <p:spPr>
          <a:xfrm>
            <a:off x="2446421" y="5580227"/>
            <a:ext cx="2526632" cy="724320"/>
          </a:xfrm>
          <a:custGeom>
            <a:avLst/>
            <a:gdLst>
              <a:gd name="connsiteX0" fmla="*/ 1251284 w 2526632"/>
              <a:gd name="connsiteY0" fmla="*/ 26489 h 724320"/>
              <a:gd name="connsiteX1" fmla="*/ 1187116 w 2526632"/>
              <a:gd name="connsiteY1" fmla="*/ 10447 h 724320"/>
              <a:gd name="connsiteX2" fmla="*/ 810126 w 2526632"/>
              <a:gd name="connsiteY2" fmla="*/ 10447 h 724320"/>
              <a:gd name="connsiteX3" fmla="*/ 745958 w 2526632"/>
              <a:gd name="connsiteY3" fmla="*/ 26489 h 724320"/>
              <a:gd name="connsiteX4" fmla="*/ 697832 w 2526632"/>
              <a:gd name="connsiteY4" fmla="*/ 42531 h 724320"/>
              <a:gd name="connsiteX5" fmla="*/ 673768 w 2526632"/>
              <a:gd name="connsiteY5" fmla="*/ 50552 h 724320"/>
              <a:gd name="connsiteX6" fmla="*/ 649705 w 2526632"/>
              <a:gd name="connsiteY6" fmla="*/ 58573 h 724320"/>
              <a:gd name="connsiteX7" fmla="*/ 609600 w 2526632"/>
              <a:gd name="connsiteY7" fmla="*/ 66594 h 724320"/>
              <a:gd name="connsiteX8" fmla="*/ 545432 w 2526632"/>
              <a:gd name="connsiteY8" fmla="*/ 90657 h 724320"/>
              <a:gd name="connsiteX9" fmla="*/ 521368 w 2526632"/>
              <a:gd name="connsiteY9" fmla="*/ 98678 h 724320"/>
              <a:gd name="connsiteX10" fmla="*/ 344905 w 2526632"/>
              <a:gd name="connsiteY10" fmla="*/ 106699 h 724320"/>
              <a:gd name="connsiteX11" fmla="*/ 264695 w 2526632"/>
              <a:gd name="connsiteY11" fmla="*/ 130762 h 724320"/>
              <a:gd name="connsiteX12" fmla="*/ 232611 w 2526632"/>
              <a:gd name="connsiteY12" fmla="*/ 146805 h 724320"/>
              <a:gd name="connsiteX13" fmla="*/ 168442 w 2526632"/>
              <a:gd name="connsiteY13" fmla="*/ 162847 h 724320"/>
              <a:gd name="connsiteX14" fmla="*/ 144379 w 2526632"/>
              <a:gd name="connsiteY14" fmla="*/ 170868 h 724320"/>
              <a:gd name="connsiteX15" fmla="*/ 72190 w 2526632"/>
              <a:gd name="connsiteY15" fmla="*/ 227015 h 724320"/>
              <a:gd name="connsiteX16" fmla="*/ 48126 w 2526632"/>
              <a:gd name="connsiteY16" fmla="*/ 259099 h 724320"/>
              <a:gd name="connsiteX17" fmla="*/ 16042 w 2526632"/>
              <a:gd name="connsiteY17" fmla="*/ 315247 h 724320"/>
              <a:gd name="connsiteX18" fmla="*/ 0 w 2526632"/>
              <a:gd name="connsiteY18" fmla="*/ 363373 h 724320"/>
              <a:gd name="connsiteX19" fmla="*/ 16042 w 2526632"/>
              <a:gd name="connsiteY19" fmla="*/ 467647 h 724320"/>
              <a:gd name="connsiteX20" fmla="*/ 32084 w 2526632"/>
              <a:gd name="connsiteY20" fmla="*/ 515773 h 724320"/>
              <a:gd name="connsiteX21" fmla="*/ 56147 w 2526632"/>
              <a:gd name="connsiteY21" fmla="*/ 563899 h 724320"/>
              <a:gd name="connsiteX22" fmla="*/ 88232 w 2526632"/>
              <a:gd name="connsiteY22" fmla="*/ 612026 h 724320"/>
              <a:gd name="connsiteX23" fmla="*/ 104274 w 2526632"/>
              <a:gd name="connsiteY23" fmla="*/ 644110 h 724320"/>
              <a:gd name="connsiteX24" fmla="*/ 160421 w 2526632"/>
              <a:gd name="connsiteY24" fmla="*/ 676194 h 724320"/>
              <a:gd name="connsiteX25" fmla="*/ 264695 w 2526632"/>
              <a:gd name="connsiteY25" fmla="*/ 708278 h 724320"/>
              <a:gd name="connsiteX26" fmla="*/ 344905 w 2526632"/>
              <a:gd name="connsiteY26" fmla="*/ 724320 h 724320"/>
              <a:gd name="connsiteX27" fmla="*/ 465221 w 2526632"/>
              <a:gd name="connsiteY27" fmla="*/ 716299 h 724320"/>
              <a:gd name="connsiteX28" fmla="*/ 657726 w 2526632"/>
              <a:gd name="connsiteY28" fmla="*/ 708278 h 724320"/>
              <a:gd name="connsiteX29" fmla="*/ 866274 w 2526632"/>
              <a:gd name="connsiteY29" fmla="*/ 692236 h 724320"/>
              <a:gd name="connsiteX30" fmla="*/ 2462463 w 2526632"/>
              <a:gd name="connsiteY30" fmla="*/ 684215 h 724320"/>
              <a:gd name="connsiteX31" fmla="*/ 2486526 w 2526632"/>
              <a:gd name="connsiteY31" fmla="*/ 668173 h 724320"/>
              <a:gd name="connsiteX32" fmla="*/ 2510590 w 2526632"/>
              <a:gd name="connsiteY32" fmla="*/ 604005 h 724320"/>
              <a:gd name="connsiteX33" fmla="*/ 2526632 w 2526632"/>
              <a:gd name="connsiteY33" fmla="*/ 555878 h 724320"/>
              <a:gd name="connsiteX34" fmla="*/ 2518611 w 2526632"/>
              <a:gd name="connsiteY34" fmla="*/ 403478 h 724320"/>
              <a:gd name="connsiteX35" fmla="*/ 2510590 w 2526632"/>
              <a:gd name="connsiteY35" fmla="*/ 379415 h 724320"/>
              <a:gd name="connsiteX36" fmla="*/ 2494547 w 2526632"/>
              <a:gd name="connsiteY36" fmla="*/ 307226 h 724320"/>
              <a:gd name="connsiteX37" fmla="*/ 2438400 w 2526632"/>
              <a:gd name="connsiteY37" fmla="*/ 227015 h 724320"/>
              <a:gd name="connsiteX38" fmla="*/ 2414337 w 2526632"/>
              <a:gd name="connsiteY38" fmla="*/ 210973 h 724320"/>
              <a:gd name="connsiteX39" fmla="*/ 2358190 w 2526632"/>
              <a:gd name="connsiteY39" fmla="*/ 178889 h 724320"/>
              <a:gd name="connsiteX40" fmla="*/ 2117558 w 2526632"/>
              <a:gd name="connsiteY40" fmla="*/ 162847 h 724320"/>
              <a:gd name="connsiteX41" fmla="*/ 2013284 w 2526632"/>
              <a:gd name="connsiteY41" fmla="*/ 146805 h 724320"/>
              <a:gd name="connsiteX42" fmla="*/ 1949116 w 2526632"/>
              <a:gd name="connsiteY42" fmla="*/ 130762 h 724320"/>
              <a:gd name="connsiteX43" fmla="*/ 1868905 w 2526632"/>
              <a:gd name="connsiteY43" fmla="*/ 106699 h 724320"/>
              <a:gd name="connsiteX44" fmla="*/ 1828800 w 2526632"/>
              <a:gd name="connsiteY44" fmla="*/ 98678 h 724320"/>
              <a:gd name="connsiteX45" fmla="*/ 1604211 w 2526632"/>
              <a:gd name="connsiteY45" fmla="*/ 90657 h 724320"/>
              <a:gd name="connsiteX46" fmla="*/ 1564105 w 2526632"/>
              <a:gd name="connsiteY46" fmla="*/ 82636 h 724320"/>
              <a:gd name="connsiteX47" fmla="*/ 1515979 w 2526632"/>
              <a:gd name="connsiteY47" fmla="*/ 74615 h 724320"/>
              <a:gd name="connsiteX48" fmla="*/ 1483895 w 2526632"/>
              <a:gd name="connsiteY48" fmla="*/ 66594 h 724320"/>
              <a:gd name="connsiteX49" fmla="*/ 1459832 w 2526632"/>
              <a:gd name="connsiteY49" fmla="*/ 58573 h 724320"/>
              <a:gd name="connsiteX50" fmla="*/ 1363579 w 2526632"/>
              <a:gd name="connsiteY50" fmla="*/ 58573 h 72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526632" h="724320">
                <a:moveTo>
                  <a:pt x="1251284" y="26489"/>
                </a:moveTo>
                <a:cubicBezTo>
                  <a:pt x="1229895" y="21142"/>
                  <a:pt x="1208786" y="14510"/>
                  <a:pt x="1187116" y="10447"/>
                </a:cubicBezTo>
                <a:cubicBezTo>
                  <a:pt x="1068612" y="-11772"/>
                  <a:pt x="906579" y="7974"/>
                  <a:pt x="810126" y="10447"/>
                </a:cubicBezTo>
                <a:cubicBezTo>
                  <a:pt x="737113" y="34785"/>
                  <a:pt x="852429" y="-2548"/>
                  <a:pt x="745958" y="26489"/>
                </a:cubicBezTo>
                <a:cubicBezTo>
                  <a:pt x="729644" y="30938"/>
                  <a:pt x="713874" y="37184"/>
                  <a:pt x="697832" y="42531"/>
                </a:cubicBezTo>
                <a:lnTo>
                  <a:pt x="673768" y="50552"/>
                </a:lnTo>
                <a:cubicBezTo>
                  <a:pt x="665747" y="53226"/>
                  <a:pt x="657996" y="56915"/>
                  <a:pt x="649705" y="58573"/>
                </a:cubicBezTo>
                <a:lnTo>
                  <a:pt x="609600" y="66594"/>
                </a:lnTo>
                <a:cubicBezTo>
                  <a:pt x="559760" y="91514"/>
                  <a:pt x="596395" y="76096"/>
                  <a:pt x="545432" y="90657"/>
                </a:cubicBezTo>
                <a:cubicBezTo>
                  <a:pt x="537302" y="92980"/>
                  <a:pt x="529796" y="98004"/>
                  <a:pt x="521368" y="98678"/>
                </a:cubicBezTo>
                <a:cubicBezTo>
                  <a:pt x="462674" y="103373"/>
                  <a:pt x="403726" y="104025"/>
                  <a:pt x="344905" y="106699"/>
                </a:cubicBezTo>
                <a:cubicBezTo>
                  <a:pt x="321879" y="112455"/>
                  <a:pt x="284221" y="120999"/>
                  <a:pt x="264695" y="130762"/>
                </a:cubicBezTo>
                <a:cubicBezTo>
                  <a:pt x="254000" y="136110"/>
                  <a:pt x="243955" y="143024"/>
                  <a:pt x="232611" y="146805"/>
                </a:cubicBezTo>
                <a:cubicBezTo>
                  <a:pt x="211695" y="153777"/>
                  <a:pt x="189359" y="155875"/>
                  <a:pt x="168442" y="162847"/>
                </a:cubicBezTo>
                <a:cubicBezTo>
                  <a:pt x="160421" y="165521"/>
                  <a:pt x="151770" y="166762"/>
                  <a:pt x="144379" y="170868"/>
                </a:cubicBezTo>
                <a:cubicBezTo>
                  <a:pt x="114753" y="187327"/>
                  <a:pt x="93448" y="202214"/>
                  <a:pt x="72190" y="227015"/>
                </a:cubicBezTo>
                <a:cubicBezTo>
                  <a:pt x="63490" y="237165"/>
                  <a:pt x="55896" y="248221"/>
                  <a:pt x="48126" y="259099"/>
                </a:cubicBezTo>
                <a:cubicBezTo>
                  <a:pt x="34971" y="277516"/>
                  <a:pt x="24587" y="293884"/>
                  <a:pt x="16042" y="315247"/>
                </a:cubicBezTo>
                <a:cubicBezTo>
                  <a:pt x="9762" y="330947"/>
                  <a:pt x="0" y="363373"/>
                  <a:pt x="0" y="363373"/>
                </a:cubicBezTo>
                <a:cubicBezTo>
                  <a:pt x="5648" y="414208"/>
                  <a:pt x="3784" y="426786"/>
                  <a:pt x="16042" y="467647"/>
                </a:cubicBezTo>
                <a:cubicBezTo>
                  <a:pt x="20901" y="483844"/>
                  <a:pt x="22704" y="501703"/>
                  <a:pt x="32084" y="515773"/>
                </a:cubicBezTo>
                <a:cubicBezTo>
                  <a:pt x="103305" y="622604"/>
                  <a:pt x="796" y="464268"/>
                  <a:pt x="56147" y="563899"/>
                </a:cubicBezTo>
                <a:cubicBezTo>
                  <a:pt x="65511" y="580753"/>
                  <a:pt x="79609" y="594781"/>
                  <a:pt x="88232" y="612026"/>
                </a:cubicBezTo>
                <a:cubicBezTo>
                  <a:pt x="93579" y="622721"/>
                  <a:pt x="96619" y="634924"/>
                  <a:pt x="104274" y="644110"/>
                </a:cubicBezTo>
                <a:cubicBezTo>
                  <a:pt x="112967" y="654542"/>
                  <a:pt x="151118" y="671026"/>
                  <a:pt x="160421" y="676194"/>
                </a:cubicBezTo>
                <a:cubicBezTo>
                  <a:pt x="225058" y="712104"/>
                  <a:pt x="176694" y="697278"/>
                  <a:pt x="264695" y="708278"/>
                </a:cubicBezTo>
                <a:cubicBezTo>
                  <a:pt x="285895" y="713578"/>
                  <a:pt x="325238" y="724320"/>
                  <a:pt x="344905" y="724320"/>
                </a:cubicBezTo>
                <a:cubicBezTo>
                  <a:pt x="385099" y="724320"/>
                  <a:pt x="425079" y="718358"/>
                  <a:pt x="465221" y="716299"/>
                </a:cubicBezTo>
                <a:lnTo>
                  <a:pt x="657726" y="708278"/>
                </a:lnTo>
                <a:cubicBezTo>
                  <a:pt x="741631" y="687302"/>
                  <a:pt x="707124" y="693676"/>
                  <a:pt x="866274" y="692236"/>
                </a:cubicBezTo>
                <a:lnTo>
                  <a:pt x="2462463" y="684215"/>
                </a:lnTo>
                <a:cubicBezTo>
                  <a:pt x="2470484" y="678868"/>
                  <a:pt x="2480355" y="675579"/>
                  <a:pt x="2486526" y="668173"/>
                </a:cubicBezTo>
                <a:cubicBezTo>
                  <a:pt x="2503333" y="648004"/>
                  <a:pt x="2503507" y="627613"/>
                  <a:pt x="2510590" y="604005"/>
                </a:cubicBezTo>
                <a:cubicBezTo>
                  <a:pt x="2515449" y="587808"/>
                  <a:pt x="2526632" y="555878"/>
                  <a:pt x="2526632" y="555878"/>
                </a:cubicBezTo>
                <a:cubicBezTo>
                  <a:pt x="2523958" y="505078"/>
                  <a:pt x="2523217" y="454139"/>
                  <a:pt x="2518611" y="403478"/>
                </a:cubicBezTo>
                <a:cubicBezTo>
                  <a:pt x="2517846" y="395058"/>
                  <a:pt x="2512424" y="387669"/>
                  <a:pt x="2510590" y="379415"/>
                </a:cubicBezTo>
                <a:cubicBezTo>
                  <a:pt x="2507205" y="364183"/>
                  <a:pt x="2504578" y="325281"/>
                  <a:pt x="2494547" y="307226"/>
                </a:cubicBezTo>
                <a:cubicBezTo>
                  <a:pt x="2491270" y="301328"/>
                  <a:pt x="2448916" y="237531"/>
                  <a:pt x="2438400" y="227015"/>
                </a:cubicBezTo>
                <a:cubicBezTo>
                  <a:pt x="2431583" y="220198"/>
                  <a:pt x="2422181" y="216576"/>
                  <a:pt x="2414337" y="210973"/>
                </a:cubicBezTo>
                <a:cubicBezTo>
                  <a:pt x="2392428" y="195323"/>
                  <a:pt x="2384222" y="182608"/>
                  <a:pt x="2358190" y="178889"/>
                </a:cubicBezTo>
                <a:cubicBezTo>
                  <a:pt x="2299266" y="170471"/>
                  <a:pt x="2161698" y="165170"/>
                  <a:pt x="2117558" y="162847"/>
                </a:cubicBezTo>
                <a:cubicBezTo>
                  <a:pt x="2068040" y="156657"/>
                  <a:pt x="2056705" y="156826"/>
                  <a:pt x="2013284" y="146805"/>
                </a:cubicBezTo>
                <a:cubicBezTo>
                  <a:pt x="1991801" y="141847"/>
                  <a:pt x="1970032" y="137734"/>
                  <a:pt x="1949116" y="130762"/>
                </a:cubicBezTo>
                <a:cubicBezTo>
                  <a:pt x="1909122" y="117431"/>
                  <a:pt x="1905275" y="114781"/>
                  <a:pt x="1868905" y="106699"/>
                </a:cubicBezTo>
                <a:cubicBezTo>
                  <a:pt x="1855597" y="103742"/>
                  <a:pt x="1842408" y="99503"/>
                  <a:pt x="1828800" y="98678"/>
                </a:cubicBezTo>
                <a:cubicBezTo>
                  <a:pt x="1754026" y="94146"/>
                  <a:pt x="1679074" y="93331"/>
                  <a:pt x="1604211" y="90657"/>
                </a:cubicBezTo>
                <a:lnTo>
                  <a:pt x="1564105" y="82636"/>
                </a:lnTo>
                <a:cubicBezTo>
                  <a:pt x="1548104" y="79727"/>
                  <a:pt x="1531926" y="77804"/>
                  <a:pt x="1515979" y="74615"/>
                </a:cubicBezTo>
                <a:cubicBezTo>
                  <a:pt x="1505169" y="72453"/>
                  <a:pt x="1494495" y="69622"/>
                  <a:pt x="1483895" y="66594"/>
                </a:cubicBezTo>
                <a:cubicBezTo>
                  <a:pt x="1475765" y="64271"/>
                  <a:pt x="1468268" y="59135"/>
                  <a:pt x="1459832" y="58573"/>
                </a:cubicBezTo>
                <a:cubicBezTo>
                  <a:pt x="1427819" y="56439"/>
                  <a:pt x="1395663" y="58573"/>
                  <a:pt x="1363579" y="58573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olný tvar 18"/>
          <p:cNvSpPr/>
          <p:nvPr/>
        </p:nvSpPr>
        <p:spPr>
          <a:xfrm>
            <a:off x="2069432" y="6216316"/>
            <a:ext cx="1155031" cy="256673"/>
          </a:xfrm>
          <a:custGeom>
            <a:avLst/>
            <a:gdLst>
              <a:gd name="connsiteX0" fmla="*/ 0 w 1155031"/>
              <a:gd name="connsiteY0" fmla="*/ 0 h 256673"/>
              <a:gd name="connsiteX1" fmla="*/ 32084 w 1155031"/>
              <a:gd name="connsiteY1" fmla="*/ 64168 h 256673"/>
              <a:gd name="connsiteX2" fmla="*/ 56147 w 1155031"/>
              <a:gd name="connsiteY2" fmla="*/ 72189 h 256673"/>
              <a:gd name="connsiteX3" fmla="*/ 88231 w 1155031"/>
              <a:gd name="connsiteY3" fmla="*/ 112295 h 256673"/>
              <a:gd name="connsiteX4" fmla="*/ 128336 w 1155031"/>
              <a:gd name="connsiteY4" fmla="*/ 128337 h 256673"/>
              <a:gd name="connsiteX5" fmla="*/ 160421 w 1155031"/>
              <a:gd name="connsiteY5" fmla="*/ 152400 h 256673"/>
              <a:gd name="connsiteX6" fmla="*/ 192505 w 1155031"/>
              <a:gd name="connsiteY6" fmla="*/ 160421 h 256673"/>
              <a:gd name="connsiteX7" fmla="*/ 240631 w 1155031"/>
              <a:gd name="connsiteY7" fmla="*/ 176463 h 256673"/>
              <a:gd name="connsiteX8" fmla="*/ 264694 w 1155031"/>
              <a:gd name="connsiteY8" fmla="*/ 184484 h 256673"/>
              <a:gd name="connsiteX9" fmla="*/ 320842 w 1155031"/>
              <a:gd name="connsiteY9" fmla="*/ 208547 h 256673"/>
              <a:gd name="connsiteX10" fmla="*/ 409073 w 1155031"/>
              <a:gd name="connsiteY10" fmla="*/ 224589 h 256673"/>
              <a:gd name="connsiteX11" fmla="*/ 497305 w 1155031"/>
              <a:gd name="connsiteY11" fmla="*/ 240631 h 256673"/>
              <a:gd name="connsiteX12" fmla="*/ 585536 w 1155031"/>
              <a:gd name="connsiteY12" fmla="*/ 248652 h 256673"/>
              <a:gd name="connsiteX13" fmla="*/ 649705 w 1155031"/>
              <a:gd name="connsiteY13" fmla="*/ 256673 h 256673"/>
              <a:gd name="connsiteX14" fmla="*/ 1026694 w 1155031"/>
              <a:gd name="connsiteY14" fmla="*/ 248652 h 256673"/>
              <a:gd name="connsiteX15" fmla="*/ 1050757 w 1155031"/>
              <a:gd name="connsiteY15" fmla="*/ 240631 h 256673"/>
              <a:gd name="connsiteX16" fmla="*/ 1074821 w 1155031"/>
              <a:gd name="connsiteY16" fmla="*/ 224589 h 256673"/>
              <a:gd name="connsiteX17" fmla="*/ 1090863 w 1155031"/>
              <a:gd name="connsiteY17" fmla="*/ 200526 h 256673"/>
              <a:gd name="connsiteX18" fmla="*/ 1138989 w 1155031"/>
              <a:gd name="connsiteY18" fmla="*/ 168442 h 256673"/>
              <a:gd name="connsiteX19" fmla="*/ 1155031 w 1155031"/>
              <a:gd name="connsiteY19" fmla="*/ 144379 h 256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155031" h="256673">
                <a:moveTo>
                  <a:pt x="0" y="0"/>
                </a:moveTo>
                <a:cubicBezTo>
                  <a:pt x="4845" y="12111"/>
                  <a:pt x="17950" y="52860"/>
                  <a:pt x="32084" y="64168"/>
                </a:cubicBezTo>
                <a:cubicBezTo>
                  <a:pt x="38686" y="69450"/>
                  <a:pt x="48126" y="69515"/>
                  <a:pt x="56147" y="72189"/>
                </a:cubicBezTo>
                <a:cubicBezTo>
                  <a:pt x="66842" y="85558"/>
                  <a:pt x="74717" y="101784"/>
                  <a:pt x="88231" y="112295"/>
                </a:cubicBezTo>
                <a:cubicBezTo>
                  <a:pt x="99596" y="121135"/>
                  <a:pt x="115750" y="121345"/>
                  <a:pt x="128336" y="128337"/>
                </a:cubicBezTo>
                <a:cubicBezTo>
                  <a:pt x="140022" y="134829"/>
                  <a:pt x="148464" y="146421"/>
                  <a:pt x="160421" y="152400"/>
                </a:cubicBezTo>
                <a:cubicBezTo>
                  <a:pt x="170281" y="157330"/>
                  <a:pt x="181946" y="157253"/>
                  <a:pt x="192505" y="160421"/>
                </a:cubicBezTo>
                <a:cubicBezTo>
                  <a:pt x="208702" y="165280"/>
                  <a:pt x="224589" y="171116"/>
                  <a:pt x="240631" y="176463"/>
                </a:cubicBezTo>
                <a:cubicBezTo>
                  <a:pt x="248652" y="179137"/>
                  <a:pt x="257132" y="180703"/>
                  <a:pt x="264694" y="184484"/>
                </a:cubicBezTo>
                <a:cubicBezTo>
                  <a:pt x="287649" y="195961"/>
                  <a:pt x="297238" y="202646"/>
                  <a:pt x="320842" y="208547"/>
                </a:cubicBezTo>
                <a:cubicBezTo>
                  <a:pt x="347259" y="215151"/>
                  <a:pt x="382853" y="219822"/>
                  <a:pt x="409073" y="224589"/>
                </a:cubicBezTo>
                <a:cubicBezTo>
                  <a:pt x="441575" y="230498"/>
                  <a:pt x="463825" y="236692"/>
                  <a:pt x="497305" y="240631"/>
                </a:cubicBezTo>
                <a:cubicBezTo>
                  <a:pt x="526634" y="244082"/>
                  <a:pt x="556167" y="245561"/>
                  <a:pt x="585536" y="248652"/>
                </a:cubicBezTo>
                <a:cubicBezTo>
                  <a:pt x="606974" y="250909"/>
                  <a:pt x="628315" y="253999"/>
                  <a:pt x="649705" y="256673"/>
                </a:cubicBezTo>
                <a:lnTo>
                  <a:pt x="1026694" y="248652"/>
                </a:lnTo>
                <a:cubicBezTo>
                  <a:pt x="1035142" y="248314"/>
                  <a:pt x="1043195" y="244412"/>
                  <a:pt x="1050757" y="240631"/>
                </a:cubicBezTo>
                <a:cubicBezTo>
                  <a:pt x="1059380" y="236320"/>
                  <a:pt x="1066800" y="229936"/>
                  <a:pt x="1074821" y="224589"/>
                </a:cubicBezTo>
                <a:cubicBezTo>
                  <a:pt x="1080168" y="216568"/>
                  <a:pt x="1083608" y="206874"/>
                  <a:pt x="1090863" y="200526"/>
                </a:cubicBezTo>
                <a:cubicBezTo>
                  <a:pt x="1105373" y="187830"/>
                  <a:pt x="1138989" y="168442"/>
                  <a:pt x="1138989" y="168442"/>
                </a:cubicBezTo>
                <a:cubicBezTo>
                  <a:pt x="1147855" y="141843"/>
                  <a:pt x="1138555" y="144379"/>
                  <a:pt x="1155031" y="14437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olný tvar 19"/>
          <p:cNvSpPr/>
          <p:nvPr/>
        </p:nvSpPr>
        <p:spPr>
          <a:xfrm>
            <a:off x="3035968" y="6276377"/>
            <a:ext cx="232611" cy="136549"/>
          </a:xfrm>
          <a:custGeom>
            <a:avLst/>
            <a:gdLst>
              <a:gd name="connsiteX0" fmla="*/ 0 w 232611"/>
              <a:gd name="connsiteY0" fmla="*/ 72380 h 136549"/>
              <a:gd name="connsiteX1" fmla="*/ 104274 w 232611"/>
              <a:gd name="connsiteY1" fmla="*/ 48317 h 136549"/>
              <a:gd name="connsiteX2" fmla="*/ 128337 w 232611"/>
              <a:gd name="connsiteY2" fmla="*/ 32275 h 136549"/>
              <a:gd name="connsiteX3" fmla="*/ 176464 w 232611"/>
              <a:gd name="connsiteY3" fmla="*/ 16233 h 136549"/>
              <a:gd name="connsiteX4" fmla="*/ 200527 w 232611"/>
              <a:gd name="connsiteY4" fmla="*/ 191 h 136549"/>
              <a:gd name="connsiteX5" fmla="*/ 216569 w 232611"/>
              <a:gd name="connsiteY5" fmla="*/ 24254 h 136549"/>
              <a:gd name="connsiteX6" fmla="*/ 232611 w 232611"/>
              <a:gd name="connsiteY6" fmla="*/ 136549 h 13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611" h="136549">
                <a:moveTo>
                  <a:pt x="0" y="72380"/>
                </a:moveTo>
                <a:cubicBezTo>
                  <a:pt x="25886" y="68682"/>
                  <a:pt x="80251" y="64332"/>
                  <a:pt x="104274" y="48317"/>
                </a:cubicBezTo>
                <a:cubicBezTo>
                  <a:pt x="112295" y="42970"/>
                  <a:pt x="119528" y="36190"/>
                  <a:pt x="128337" y="32275"/>
                </a:cubicBezTo>
                <a:cubicBezTo>
                  <a:pt x="143790" y="25407"/>
                  <a:pt x="176464" y="16233"/>
                  <a:pt x="176464" y="16233"/>
                </a:cubicBezTo>
                <a:cubicBezTo>
                  <a:pt x="184485" y="10886"/>
                  <a:pt x="191074" y="-1700"/>
                  <a:pt x="200527" y="191"/>
                </a:cubicBezTo>
                <a:cubicBezTo>
                  <a:pt x="209980" y="2082"/>
                  <a:pt x="214678" y="14801"/>
                  <a:pt x="216569" y="24254"/>
                </a:cubicBezTo>
                <a:cubicBezTo>
                  <a:pt x="244962" y="166217"/>
                  <a:pt x="206502" y="84327"/>
                  <a:pt x="232611" y="13654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24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-27384"/>
            <a:ext cx="8928992" cy="1008112"/>
          </a:xfrm>
        </p:spPr>
        <p:txBody>
          <a:bodyPr>
            <a:normAutofit fontScale="90000"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Procvičování – ústní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2700" dirty="0" smtClean="0"/>
              <a:t>Ve větě najdi a rozliš přívlastek </a:t>
            </a:r>
            <a:r>
              <a:rPr lang="cs-CZ" sz="2700" b="1" dirty="0" smtClean="0">
                <a:solidFill>
                  <a:srgbClr val="00B050"/>
                </a:solidFill>
              </a:rPr>
              <a:t>několikanásobný</a:t>
            </a:r>
            <a:r>
              <a:rPr lang="cs-CZ" sz="2700" dirty="0" smtClean="0"/>
              <a:t> a </a:t>
            </a:r>
            <a:r>
              <a:rPr lang="cs-CZ" sz="2700" b="1" dirty="0" smtClean="0">
                <a:solidFill>
                  <a:srgbClr val="0070C0"/>
                </a:solidFill>
              </a:rPr>
              <a:t>postupně rozvíjející</a:t>
            </a:r>
            <a:endParaRPr lang="cs-CZ" sz="2700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07504" y="1124744"/>
            <a:ext cx="4388296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Počítače ve velmi krátkém čase řeší složité početní operace.</a:t>
            </a:r>
          </a:p>
          <a:p>
            <a:pPr marL="0" indent="0">
              <a:buNone/>
            </a:pPr>
            <a:r>
              <a:rPr lang="cs-CZ" sz="2400" dirty="0" smtClean="0"/>
              <a:t>Na záhonech kvetly červené, žluté a růžové růže.</a:t>
            </a:r>
          </a:p>
          <a:p>
            <a:pPr marL="0" indent="0">
              <a:buNone/>
            </a:pPr>
            <a:r>
              <a:rPr lang="cs-CZ" sz="2400" dirty="0" smtClean="0"/>
              <a:t>Komáři mají </a:t>
            </a:r>
            <a:r>
              <a:rPr lang="cs-CZ" sz="2400" dirty="0" err="1" smtClean="0"/>
              <a:t>protáhlejší</a:t>
            </a:r>
            <a:r>
              <a:rPr lang="cs-CZ" sz="2400" dirty="0" smtClean="0"/>
              <a:t> a menší tělo než mouchy.</a:t>
            </a:r>
          </a:p>
          <a:p>
            <a:pPr marL="0" indent="0">
              <a:buNone/>
            </a:pPr>
            <a:r>
              <a:rPr lang="cs-CZ" sz="2400" dirty="0" smtClean="0"/>
              <a:t>Pro výzkum v hloubkách se užívají uzavřené hlubinné čluny.</a:t>
            </a:r>
          </a:p>
          <a:p>
            <a:pPr marL="0" indent="0">
              <a:buNone/>
            </a:pPr>
            <a:r>
              <a:rPr lang="cs-CZ" sz="2400" dirty="0" smtClean="0"/>
              <a:t>V knihovně si můžete půjčit německé, latinské i anglické knihy.</a:t>
            </a:r>
          </a:p>
          <a:p>
            <a:pPr marL="0" indent="0">
              <a:buNone/>
            </a:pPr>
            <a:r>
              <a:rPr lang="cs-CZ" sz="2400" dirty="0" smtClean="0"/>
              <a:t>Vodní plochy umožňují levnou lodní dopravu.</a:t>
            </a:r>
          </a:p>
          <a:p>
            <a:pPr marL="0" indent="0">
              <a:buNone/>
            </a:pPr>
            <a:r>
              <a:rPr lang="cs-CZ" sz="2400" dirty="0" smtClean="0"/>
              <a:t>Moucha má hlavu s velkýma složenýma očima.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460304" cy="568863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400" dirty="0">
                <a:solidFill>
                  <a:prstClr val="black"/>
                </a:solidFill>
              </a:rPr>
              <a:t>Počítače ve </a:t>
            </a:r>
            <a:r>
              <a:rPr lang="cs-CZ" sz="2400" dirty="0">
                <a:solidFill>
                  <a:srgbClr val="0070C0"/>
                </a:solidFill>
              </a:rPr>
              <a:t>velmi krátkém </a:t>
            </a:r>
            <a:r>
              <a:rPr lang="cs-CZ" sz="2400" dirty="0">
                <a:solidFill>
                  <a:prstClr val="black"/>
                </a:solidFill>
              </a:rPr>
              <a:t>čase řeší </a:t>
            </a:r>
            <a:r>
              <a:rPr lang="cs-CZ" sz="2400" dirty="0">
                <a:solidFill>
                  <a:srgbClr val="0070C0"/>
                </a:solidFill>
              </a:rPr>
              <a:t>složité početní </a:t>
            </a:r>
            <a:r>
              <a:rPr lang="cs-CZ" sz="2400" dirty="0">
                <a:solidFill>
                  <a:prstClr val="black"/>
                </a:solidFill>
              </a:rPr>
              <a:t>operace.</a:t>
            </a:r>
          </a:p>
          <a:p>
            <a:pPr marL="0" lvl="0" indent="0">
              <a:buNone/>
            </a:pPr>
            <a:r>
              <a:rPr lang="cs-CZ" sz="2400" dirty="0">
                <a:solidFill>
                  <a:prstClr val="black"/>
                </a:solidFill>
              </a:rPr>
              <a:t>Na záhonech kvetly </a:t>
            </a:r>
            <a:r>
              <a:rPr lang="cs-CZ" sz="2400" dirty="0">
                <a:solidFill>
                  <a:srgbClr val="00B050"/>
                </a:solidFill>
              </a:rPr>
              <a:t>červené, žluté a růžové</a:t>
            </a:r>
            <a:r>
              <a:rPr lang="cs-CZ" sz="2400" dirty="0">
                <a:solidFill>
                  <a:prstClr val="black"/>
                </a:solidFill>
              </a:rPr>
              <a:t> růže.</a:t>
            </a:r>
          </a:p>
          <a:p>
            <a:pPr marL="0" lvl="0" indent="0">
              <a:buNone/>
            </a:pPr>
            <a:r>
              <a:rPr lang="cs-CZ" sz="2400" dirty="0">
                <a:solidFill>
                  <a:prstClr val="black"/>
                </a:solidFill>
              </a:rPr>
              <a:t>Komáři mají </a:t>
            </a:r>
            <a:r>
              <a:rPr lang="cs-CZ" sz="2400" dirty="0" err="1">
                <a:solidFill>
                  <a:srgbClr val="00B050"/>
                </a:solidFill>
              </a:rPr>
              <a:t>protáhlejší</a:t>
            </a:r>
            <a:r>
              <a:rPr lang="cs-CZ" sz="2400" dirty="0">
                <a:solidFill>
                  <a:srgbClr val="00B050"/>
                </a:solidFill>
              </a:rPr>
              <a:t> a menší </a:t>
            </a:r>
            <a:r>
              <a:rPr lang="cs-CZ" sz="2400" dirty="0">
                <a:solidFill>
                  <a:prstClr val="black"/>
                </a:solidFill>
              </a:rPr>
              <a:t>tělo než mouchy.</a:t>
            </a:r>
          </a:p>
          <a:p>
            <a:pPr marL="0" lvl="0" indent="0">
              <a:buNone/>
            </a:pPr>
            <a:r>
              <a:rPr lang="cs-CZ" sz="2400" dirty="0">
                <a:solidFill>
                  <a:prstClr val="black"/>
                </a:solidFill>
              </a:rPr>
              <a:t>Pro výzkum v hloubkách se užívají </a:t>
            </a:r>
            <a:r>
              <a:rPr lang="cs-CZ" sz="2400" dirty="0">
                <a:solidFill>
                  <a:srgbClr val="0070C0"/>
                </a:solidFill>
              </a:rPr>
              <a:t>uzavřené hlubinné </a:t>
            </a:r>
            <a:r>
              <a:rPr lang="cs-CZ" sz="2400" dirty="0">
                <a:solidFill>
                  <a:prstClr val="black"/>
                </a:solidFill>
              </a:rPr>
              <a:t>čluny.</a:t>
            </a:r>
          </a:p>
          <a:p>
            <a:pPr marL="0" lvl="0" indent="0">
              <a:buNone/>
            </a:pPr>
            <a:r>
              <a:rPr lang="cs-CZ" sz="2400" dirty="0">
                <a:solidFill>
                  <a:prstClr val="black"/>
                </a:solidFill>
              </a:rPr>
              <a:t>V knihovně si můžete půjčit </a:t>
            </a:r>
            <a:r>
              <a:rPr lang="cs-CZ" sz="2400" dirty="0">
                <a:solidFill>
                  <a:srgbClr val="00B050"/>
                </a:solidFill>
              </a:rPr>
              <a:t>německé, latinské i anglické </a:t>
            </a:r>
            <a:r>
              <a:rPr lang="cs-CZ" sz="2400" dirty="0">
                <a:solidFill>
                  <a:prstClr val="black"/>
                </a:solidFill>
              </a:rPr>
              <a:t>knihy.</a:t>
            </a:r>
          </a:p>
          <a:p>
            <a:pPr marL="0" lvl="0" indent="0">
              <a:buNone/>
            </a:pPr>
            <a:r>
              <a:rPr lang="cs-CZ" sz="2400" dirty="0">
                <a:solidFill>
                  <a:prstClr val="black"/>
                </a:solidFill>
              </a:rPr>
              <a:t>Vodní plochy umožňují </a:t>
            </a:r>
            <a:r>
              <a:rPr lang="cs-CZ" sz="2400" dirty="0">
                <a:solidFill>
                  <a:srgbClr val="0070C0"/>
                </a:solidFill>
              </a:rPr>
              <a:t>levnou lodní</a:t>
            </a:r>
            <a:r>
              <a:rPr lang="cs-CZ" sz="2400" dirty="0">
                <a:solidFill>
                  <a:prstClr val="black"/>
                </a:solidFill>
              </a:rPr>
              <a:t> dopravu.</a:t>
            </a:r>
          </a:p>
          <a:p>
            <a:pPr marL="0" lvl="0" indent="0">
              <a:buNone/>
            </a:pPr>
            <a:r>
              <a:rPr lang="cs-CZ" sz="2400" dirty="0">
                <a:solidFill>
                  <a:prstClr val="black"/>
                </a:solidFill>
              </a:rPr>
              <a:t>Moucha má hlavu s </a:t>
            </a:r>
            <a:r>
              <a:rPr lang="cs-CZ" sz="2400" dirty="0">
                <a:solidFill>
                  <a:srgbClr val="0070C0"/>
                </a:solidFill>
              </a:rPr>
              <a:t>velkýma složenýma</a:t>
            </a:r>
            <a:r>
              <a:rPr lang="cs-CZ" sz="2400" dirty="0">
                <a:solidFill>
                  <a:prstClr val="black"/>
                </a:solidFill>
              </a:rPr>
              <a:t> očima.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12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Tady můžete procvičovat druhy přívlastku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http://kaminet.cz/ces/veta/privlastek1.php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https://www.skolasnadhledem.cz/game/722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https://www.pravopisne.cz/2014/12/privlastek-nekolikanasobny-a-postupne-rozvijejici/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581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2973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Úkol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cs-CZ" b="1" dirty="0" smtClean="0"/>
              <a:t>Příloha 7 </a:t>
            </a:r>
            <a:r>
              <a:rPr lang="cs-CZ" dirty="0" smtClean="0"/>
              <a:t>– přívlastek několikanásobný a postupně rozvíjející</a:t>
            </a:r>
          </a:p>
          <a:p>
            <a:pPr marL="0" indent="0">
              <a:buNone/>
            </a:pPr>
            <a:r>
              <a:rPr lang="cs-CZ" dirty="0" smtClean="0"/>
              <a:t>-vypracuj do zadání a pošli hotové do 8. 5. na e-mail: </a:t>
            </a:r>
            <a:r>
              <a:rPr lang="cs-CZ" dirty="0" smtClean="0">
                <a:hlinkClick r:id="rId2"/>
              </a:rPr>
              <a:t>dlouha@zsmecholupy.cz</a:t>
            </a:r>
            <a:r>
              <a:rPr lang="cs-CZ" dirty="0" smtClean="0"/>
              <a:t> nebo </a:t>
            </a:r>
            <a:r>
              <a:rPr lang="cs-CZ" dirty="0" smtClean="0">
                <a:hlinkClick r:id="rId3"/>
              </a:rPr>
              <a:t>www.skolavpyzamu.cz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627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400</Words>
  <Application>Microsoft Office PowerPoint</Application>
  <PresentationFormat>Předvádění na obrazovce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Přívlastek</vt:lpstr>
      <vt:lpstr>Opakování – co už víme</vt:lpstr>
      <vt:lpstr>Nová látka – zhlédni video</vt:lpstr>
      <vt:lpstr>Přívlastek několikanásobný – zapiš do sešitu</vt:lpstr>
      <vt:lpstr>Přívlastek postupně rozvíjející - zapiš</vt:lpstr>
      <vt:lpstr>Procvičování – ústní Ve větě najdi a rozliš přívlastek několikanásobný a postupně rozvíjející</vt:lpstr>
      <vt:lpstr>Tady můžete procvičovat druhy přívlastku</vt:lpstr>
      <vt:lpstr>Úkol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Přívlastek</dc:title>
  <dc:creator>dlouh</dc:creator>
  <cp:lastModifiedBy>dlouh</cp:lastModifiedBy>
  <cp:revision>13</cp:revision>
  <dcterms:created xsi:type="dcterms:W3CDTF">2020-04-30T09:12:06Z</dcterms:created>
  <dcterms:modified xsi:type="dcterms:W3CDTF">2020-04-30T12:35:13Z</dcterms:modified>
</cp:coreProperties>
</file>