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00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56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39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69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121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56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0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99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86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28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93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68788-3CDF-42C8-97E1-014D45781A32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307C-F12C-40BB-B2EE-3157A84D2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18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68788-3CDF-42C8-97E1-014D45781A32}" type="datetimeFigureOut">
              <a:rPr lang="cs-CZ" smtClean="0"/>
              <a:t>17.04.2020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5307C-F12C-40BB-B2EE-3157A84D2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198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xJou0qgxE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PŘÍSLOVEČNÉ URČENÍ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Pu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53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Zhlédni video: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https://www.youtube.com/watch?v=AxJou0qgxEU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Stačí do 9,00 minuty (ale můžeš i dál)</a:t>
            </a:r>
          </a:p>
          <a:p>
            <a:pPr marL="0" indent="0">
              <a:buNone/>
            </a:pPr>
            <a:r>
              <a:rPr lang="cs-CZ" dirty="0" smtClean="0"/>
              <a:t>Ve videu je zmíněn i PŘÍVLASTEK – ten budeme teprve opakovat (ale už bychom měli znát z 6.třídy),</a:t>
            </a:r>
          </a:p>
          <a:p>
            <a:pPr marL="0" indent="0">
              <a:buNone/>
            </a:pPr>
            <a:r>
              <a:rPr lang="cs-CZ" dirty="0"/>
              <a:t>t</a:t>
            </a:r>
            <a:r>
              <a:rPr lang="cs-CZ" dirty="0" smtClean="0"/>
              <a:t>ak se netrap, jestli si nepamatuješ, co to je.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44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Zapiš do sešitu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60486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Vyjadřuje bližší okolnosti dějů</a:t>
            </a:r>
          </a:p>
          <a:p>
            <a:r>
              <a:rPr lang="cs-CZ" sz="3600" dirty="0" smtClean="0"/>
              <a:t>Rozvíjí nejčastěji sloveso, někdy i přídavné jméno nebo příslovce</a:t>
            </a:r>
          </a:p>
          <a:p>
            <a:r>
              <a:rPr lang="cs-CZ" sz="3600" u="sng" dirty="0" smtClean="0"/>
              <a:t>Nikdy nerozvíjí </a:t>
            </a:r>
            <a:r>
              <a:rPr lang="cs-CZ" sz="3600" dirty="0" smtClean="0"/>
              <a:t>podstatné jméno (to rozvíjí pouze přívlastek)</a:t>
            </a:r>
          </a:p>
          <a:p>
            <a:r>
              <a:rPr lang="cs-CZ" sz="3600" dirty="0" smtClean="0"/>
              <a:t>Má přednost před předmětem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3495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64807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Druhy příslovečného určení - zapiš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33670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rgbClr val="00B050"/>
                </a:solidFill>
              </a:rPr>
              <a:t>místa</a:t>
            </a:r>
            <a:r>
              <a:rPr lang="cs-CZ" sz="2400" dirty="0" smtClean="0"/>
              <a:t> (Pum) – otázky</a:t>
            </a:r>
            <a:r>
              <a:rPr lang="cs-CZ" sz="2400" b="1" dirty="0" smtClean="0"/>
              <a:t> kde, kam, odkud, kudy</a:t>
            </a:r>
          </a:p>
          <a:p>
            <a:pPr marL="0" indent="0">
              <a:buNone/>
            </a:pPr>
            <a:r>
              <a:rPr lang="cs-CZ" sz="2400" dirty="0" smtClean="0"/>
              <a:t>	seděl </a:t>
            </a:r>
            <a:r>
              <a:rPr lang="cs-CZ" sz="2400" dirty="0" smtClean="0">
                <a:solidFill>
                  <a:srgbClr val="00B050"/>
                </a:solidFill>
              </a:rPr>
              <a:t>ve škole</a:t>
            </a:r>
            <a:r>
              <a:rPr lang="cs-CZ" sz="2400" dirty="0" smtClean="0"/>
              <a:t>, šel </a:t>
            </a:r>
            <a:r>
              <a:rPr lang="cs-CZ" sz="2400" dirty="0" smtClean="0">
                <a:solidFill>
                  <a:srgbClr val="00B050"/>
                </a:solidFill>
              </a:rPr>
              <a:t>do práce</a:t>
            </a:r>
            <a:r>
              <a:rPr lang="cs-CZ" sz="2400" dirty="0" smtClean="0"/>
              <a:t>, jede </a:t>
            </a:r>
            <a:r>
              <a:rPr lang="cs-CZ" sz="2400" dirty="0" smtClean="0">
                <a:solidFill>
                  <a:srgbClr val="00B050"/>
                </a:solidFill>
              </a:rPr>
              <a:t>z výletu</a:t>
            </a:r>
            <a:r>
              <a:rPr lang="cs-CZ" sz="2400" dirty="0" smtClean="0"/>
              <a:t>, projížděl </a:t>
            </a:r>
            <a:r>
              <a:rPr lang="cs-CZ" sz="2400" dirty="0" smtClean="0">
                <a:solidFill>
                  <a:srgbClr val="00B050"/>
                </a:solidFill>
              </a:rPr>
              <a:t>městem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rgbClr val="002060"/>
                </a:solidFill>
              </a:rPr>
              <a:t>času</a:t>
            </a:r>
            <a:r>
              <a:rPr lang="cs-CZ" sz="2400" dirty="0" smtClean="0">
                <a:solidFill>
                  <a:srgbClr val="00B050"/>
                </a:solidFill>
              </a:rPr>
              <a:t> </a:t>
            </a:r>
            <a:r>
              <a:rPr lang="cs-CZ" sz="2400" dirty="0" smtClean="0"/>
              <a:t>(Puč) – otázky </a:t>
            </a:r>
            <a:r>
              <a:rPr lang="cs-CZ" sz="2400" b="1" dirty="0" smtClean="0"/>
              <a:t>kdy, odkdy, jak dlouho</a:t>
            </a:r>
          </a:p>
          <a:p>
            <a:pPr marL="0" indent="0">
              <a:buNone/>
            </a:pPr>
            <a:r>
              <a:rPr lang="cs-CZ" sz="2400" dirty="0" smtClean="0"/>
              <a:t>	přijel </a:t>
            </a:r>
            <a:r>
              <a:rPr lang="cs-CZ" sz="2400" dirty="0" smtClean="0">
                <a:solidFill>
                  <a:srgbClr val="002060"/>
                </a:solidFill>
              </a:rPr>
              <a:t>večer</a:t>
            </a:r>
            <a:r>
              <a:rPr lang="cs-CZ" sz="2400" dirty="0" smtClean="0"/>
              <a:t>, pracoval </a:t>
            </a:r>
            <a:r>
              <a:rPr lang="cs-CZ" sz="2400" dirty="0" smtClean="0">
                <a:solidFill>
                  <a:srgbClr val="002060"/>
                </a:solidFill>
              </a:rPr>
              <a:t>od rána</a:t>
            </a:r>
            <a:r>
              <a:rPr lang="cs-CZ" sz="2400" dirty="0" smtClean="0"/>
              <a:t>, necvičil celý </a:t>
            </a:r>
            <a:r>
              <a:rPr lang="cs-CZ" sz="2400" dirty="0" smtClean="0">
                <a:solidFill>
                  <a:srgbClr val="002060"/>
                </a:solidFill>
              </a:rPr>
              <a:t>týden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rgbClr val="FFC000"/>
                </a:solidFill>
              </a:rPr>
              <a:t>způsobu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smtClean="0"/>
              <a:t>(</a:t>
            </a:r>
            <a:r>
              <a:rPr lang="cs-CZ" sz="2400" dirty="0" err="1" smtClean="0"/>
              <a:t>Puz</a:t>
            </a:r>
            <a:r>
              <a:rPr lang="cs-CZ" sz="2400" dirty="0" smtClean="0"/>
              <a:t>) – otázky </a:t>
            </a:r>
            <a:r>
              <a:rPr lang="cs-CZ" sz="2400" b="1" dirty="0" smtClean="0"/>
              <a:t>jak, jakým způsobem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2060"/>
                </a:solidFill>
              </a:rPr>
              <a:t>	</a:t>
            </a:r>
            <a:r>
              <a:rPr lang="cs-CZ" sz="2400" dirty="0" smtClean="0">
                <a:solidFill>
                  <a:srgbClr val="FFC000"/>
                </a:solidFill>
              </a:rPr>
              <a:t>pravidelně </a:t>
            </a:r>
            <a:r>
              <a:rPr lang="cs-CZ" sz="2400" dirty="0" smtClean="0"/>
              <a:t>cvičil, odpovídal </a:t>
            </a:r>
            <a:r>
              <a:rPr lang="cs-CZ" sz="2400" dirty="0" smtClean="0">
                <a:solidFill>
                  <a:srgbClr val="FFC000"/>
                </a:solidFill>
              </a:rPr>
              <a:t>vyhýbavě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70C0"/>
                </a:solidFill>
              </a:rPr>
              <a:t>m</a:t>
            </a:r>
            <a:r>
              <a:rPr lang="cs-CZ" sz="2400" dirty="0" smtClean="0">
                <a:solidFill>
                  <a:srgbClr val="0070C0"/>
                </a:solidFill>
              </a:rPr>
              <a:t>íry</a:t>
            </a:r>
            <a:r>
              <a:rPr lang="cs-CZ" sz="2400" dirty="0" smtClean="0"/>
              <a:t> (</a:t>
            </a:r>
            <a:r>
              <a:rPr lang="cs-CZ" sz="2400" dirty="0" err="1" smtClean="0"/>
              <a:t>Pu</a:t>
            </a:r>
            <a:r>
              <a:rPr lang="cs-CZ" sz="2400" dirty="0" smtClean="0"/>
              <a:t> míry) – otázky </a:t>
            </a:r>
            <a:r>
              <a:rPr lang="cs-CZ" sz="2400" b="1" dirty="0" smtClean="0"/>
              <a:t>kolik</a:t>
            </a:r>
            <a:r>
              <a:rPr lang="cs-CZ" sz="2400" dirty="0" smtClean="0"/>
              <a:t>, jak </a:t>
            </a:r>
            <a:r>
              <a:rPr lang="cs-CZ" sz="2400" b="1" dirty="0" smtClean="0"/>
              <a:t>moc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nepomáhal </a:t>
            </a:r>
            <a:r>
              <a:rPr lang="cs-CZ" sz="2400" dirty="0" smtClean="0">
                <a:solidFill>
                  <a:srgbClr val="0070C0"/>
                </a:solidFill>
              </a:rPr>
              <a:t>příliš</a:t>
            </a:r>
            <a:r>
              <a:rPr lang="cs-CZ" sz="2400" dirty="0" smtClean="0"/>
              <a:t> ochotně, četl </a:t>
            </a:r>
            <a:r>
              <a:rPr lang="cs-CZ" sz="2400" dirty="0" smtClean="0">
                <a:solidFill>
                  <a:srgbClr val="0070C0"/>
                </a:solidFill>
              </a:rPr>
              <a:t>velmi</a:t>
            </a:r>
            <a:r>
              <a:rPr lang="cs-CZ" sz="2400" dirty="0" smtClean="0"/>
              <a:t> pěkně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říčiny</a:t>
            </a:r>
            <a:r>
              <a:rPr lang="cs-CZ" sz="2400" dirty="0" smtClean="0"/>
              <a:t> = důvodu (</a:t>
            </a:r>
            <a:r>
              <a:rPr lang="cs-CZ" sz="2400" dirty="0" err="1" smtClean="0"/>
              <a:t>Pu</a:t>
            </a:r>
            <a:r>
              <a:rPr lang="cs-CZ" sz="2400" dirty="0" smtClean="0"/>
              <a:t> </a:t>
            </a:r>
            <a:r>
              <a:rPr lang="cs-CZ" sz="2400" dirty="0" err="1" smtClean="0"/>
              <a:t>příč</a:t>
            </a:r>
            <a:r>
              <a:rPr lang="cs-CZ" sz="2400" dirty="0" smtClean="0"/>
              <a:t>.) – otázky </a:t>
            </a:r>
            <a:r>
              <a:rPr lang="cs-CZ" sz="2400" b="1" dirty="0" smtClean="0"/>
              <a:t>proč, z jaké příčiny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bolestí</a:t>
            </a:r>
            <a:r>
              <a:rPr lang="cs-CZ" sz="2400" dirty="0" smtClean="0"/>
              <a:t> vykřikl, brečel </a:t>
            </a:r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radostí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FF9900"/>
                </a:solidFill>
              </a:rPr>
              <a:t>ú</a:t>
            </a:r>
            <a:r>
              <a:rPr lang="cs-CZ" sz="2400" dirty="0" smtClean="0">
                <a:solidFill>
                  <a:srgbClr val="FF9900"/>
                </a:solidFill>
              </a:rPr>
              <a:t>čelu</a:t>
            </a:r>
            <a:r>
              <a:rPr lang="cs-CZ" sz="2400" dirty="0" smtClean="0"/>
              <a:t> (</a:t>
            </a:r>
            <a:r>
              <a:rPr lang="cs-CZ" sz="2400" dirty="0" err="1" smtClean="0"/>
              <a:t>Pu</a:t>
            </a:r>
            <a:r>
              <a:rPr lang="cs-CZ" sz="2400" dirty="0" smtClean="0"/>
              <a:t> úč.) – otázky </a:t>
            </a:r>
            <a:r>
              <a:rPr lang="cs-CZ" sz="2400" b="1" dirty="0" smtClean="0"/>
              <a:t>proč, za jakým účelem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přišel </a:t>
            </a:r>
            <a:r>
              <a:rPr lang="cs-CZ" sz="2400" dirty="0" smtClean="0">
                <a:solidFill>
                  <a:srgbClr val="FF9900"/>
                </a:solidFill>
              </a:rPr>
              <a:t>pro svačinu</a:t>
            </a:r>
            <a:r>
              <a:rPr lang="cs-CZ" sz="2400" dirty="0" smtClean="0"/>
              <a:t>, třásl se </a:t>
            </a:r>
            <a:r>
              <a:rPr lang="cs-CZ" sz="2400" dirty="0" smtClean="0">
                <a:solidFill>
                  <a:srgbClr val="FF9900"/>
                </a:solidFill>
              </a:rPr>
              <a:t>strachem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FF0066"/>
                </a:solidFill>
              </a:rPr>
              <a:t>p</a:t>
            </a:r>
            <a:r>
              <a:rPr lang="cs-CZ" sz="2400" dirty="0" smtClean="0">
                <a:solidFill>
                  <a:srgbClr val="FF0066"/>
                </a:solidFill>
              </a:rPr>
              <a:t>odmínky</a:t>
            </a:r>
            <a:r>
              <a:rPr lang="cs-CZ" sz="2400" dirty="0" smtClean="0"/>
              <a:t> (</a:t>
            </a:r>
            <a:r>
              <a:rPr lang="cs-CZ" sz="2400" dirty="0" err="1" smtClean="0"/>
              <a:t>Pu</a:t>
            </a:r>
            <a:r>
              <a:rPr lang="cs-CZ" sz="2400" dirty="0" smtClean="0"/>
              <a:t> </a:t>
            </a:r>
            <a:r>
              <a:rPr lang="cs-CZ" sz="2400" dirty="0" err="1" smtClean="0"/>
              <a:t>podm</a:t>
            </a:r>
            <a:r>
              <a:rPr lang="cs-CZ" sz="2400" dirty="0" smtClean="0"/>
              <a:t>.) – otázky </a:t>
            </a:r>
            <a:r>
              <a:rPr lang="cs-CZ" sz="2400" b="1" dirty="0" smtClean="0"/>
              <a:t>kdy, za jaké podmínky</a:t>
            </a:r>
          </a:p>
          <a:p>
            <a:pPr marL="0" indent="0">
              <a:buNone/>
            </a:pPr>
            <a:r>
              <a:rPr lang="cs-CZ" sz="2400" dirty="0" smtClean="0"/>
              <a:t>	</a:t>
            </a:r>
            <a:r>
              <a:rPr lang="cs-CZ" sz="2400" dirty="0" smtClean="0">
                <a:solidFill>
                  <a:srgbClr val="FF0066"/>
                </a:solidFill>
              </a:rPr>
              <a:t>s opatrností </a:t>
            </a:r>
            <a:r>
              <a:rPr lang="cs-CZ" sz="2400" dirty="0" smtClean="0"/>
              <a:t>projedeme, </a:t>
            </a:r>
            <a:r>
              <a:rPr lang="cs-CZ" sz="2400" dirty="0" smtClean="0">
                <a:solidFill>
                  <a:srgbClr val="FF0066"/>
                </a:solidFill>
              </a:rPr>
              <a:t>za bouřky </a:t>
            </a:r>
            <a:r>
              <a:rPr lang="cs-CZ" sz="2400" dirty="0" smtClean="0"/>
              <a:t>nepůjdeme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FFFF"/>
                </a:solidFill>
              </a:rPr>
              <a:t>p</a:t>
            </a:r>
            <a:r>
              <a:rPr lang="cs-CZ" sz="2400" dirty="0" smtClean="0">
                <a:solidFill>
                  <a:srgbClr val="00FFFF"/>
                </a:solidFill>
              </a:rPr>
              <a:t>řípustky</a:t>
            </a:r>
            <a:r>
              <a:rPr lang="cs-CZ" sz="2400" dirty="0" smtClean="0"/>
              <a:t> (</a:t>
            </a:r>
            <a:r>
              <a:rPr lang="cs-CZ" sz="2400" dirty="0" err="1" smtClean="0"/>
              <a:t>Pu</a:t>
            </a:r>
            <a:r>
              <a:rPr lang="cs-CZ" sz="2400" dirty="0" smtClean="0"/>
              <a:t> příp.) – otázka </a:t>
            </a:r>
            <a:r>
              <a:rPr lang="cs-CZ" sz="2400" b="1" dirty="0" smtClean="0"/>
              <a:t>i přes co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>
                <a:solidFill>
                  <a:srgbClr val="00FFFF"/>
                </a:solidFill>
              </a:rPr>
              <a:t>přes snahu </a:t>
            </a:r>
            <a:r>
              <a:rPr lang="cs-CZ" sz="2400" dirty="0" smtClean="0"/>
              <a:t>neuspěla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35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Procvičuj ústně – urči druh zvýrazněného příslovečného určení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07504" y="1268760"/>
            <a:ext cx="4608512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Práce mu šla </a:t>
            </a:r>
            <a:r>
              <a:rPr lang="cs-CZ" b="1" dirty="0" smtClean="0"/>
              <a:t>rychle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Pro nemoc </a:t>
            </a:r>
            <a:r>
              <a:rPr lang="cs-CZ" dirty="0" smtClean="0"/>
              <a:t>nemohl přijít.</a:t>
            </a:r>
          </a:p>
          <a:p>
            <a:pPr marL="0" indent="0">
              <a:buNone/>
            </a:pPr>
            <a:r>
              <a:rPr lang="cs-CZ" dirty="0" smtClean="0"/>
              <a:t>Vrátil se </a:t>
            </a:r>
            <a:r>
              <a:rPr lang="cs-CZ" b="1" dirty="0" smtClean="0"/>
              <a:t>z výletu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Ohromně</a:t>
            </a:r>
            <a:r>
              <a:rPr lang="cs-CZ" dirty="0" smtClean="0"/>
              <a:t> nás překvapil.</a:t>
            </a:r>
          </a:p>
          <a:p>
            <a:pPr marL="0" indent="0">
              <a:buNone/>
            </a:pPr>
            <a:r>
              <a:rPr lang="cs-CZ" b="1" dirty="0" smtClean="0"/>
              <a:t>Přes zákaz </a:t>
            </a:r>
            <a:r>
              <a:rPr lang="cs-CZ" dirty="0" smtClean="0"/>
              <a:t>šli do lesa.</a:t>
            </a:r>
          </a:p>
          <a:p>
            <a:pPr marL="0" indent="0">
              <a:buNone/>
            </a:pPr>
            <a:r>
              <a:rPr lang="cs-CZ" b="1" dirty="0" smtClean="0"/>
              <a:t>Brzy</a:t>
            </a:r>
            <a:r>
              <a:rPr lang="cs-CZ" dirty="0" smtClean="0"/>
              <a:t> budu hotov.</a:t>
            </a:r>
          </a:p>
          <a:p>
            <a:pPr marL="0" indent="0">
              <a:buNone/>
            </a:pPr>
            <a:r>
              <a:rPr lang="cs-CZ" b="1" dirty="0" smtClean="0"/>
              <a:t>Při</a:t>
            </a:r>
            <a:r>
              <a:rPr lang="cs-CZ" dirty="0" smtClean="0"/>
              <a:t> dobré </a:t>
            </a:r>
            <a:r>
              <a:rPr lang="cs-CZ" b="1" dirty="0" smtClean="0"/>
              <a:t>vůli</a:t>
            </a:r>
            <a:r>
              <a:rPr lang="cs-CZ" dirty="0" smtClean="0"/>
              <a:t> se dohodneme.</a:t>
            </a:r>
          </a:p>
          <a:p>
            <a:pPr marL="0" indent="0">
              <a:buNone/>
            </a:pPr>
            <a:r>
              <a:rPr lang="cs-CZ" dirty="0" smtClean="0"/>
              <a:t>Měl dceru </a:t>
            </a:r>
            <a:r>
              <a:rPr lang="cs-CZ" b="1" dirty="0" smtClean="0"/>
              <a:t>velmi</a:t>
            </a:r>
            <a:r>
              <a:rPr lang="cs-CZ" dirty="0" smtClean="0"/>
              <a:t> rád.</a:t>
            </a:r>
          </a:p>
          <a:p>
            <a:pPr marL="0" indent="0">
              <a:buNone/>
            </a:pPr>
            <a:r>
              <a:rPr lang="cs-CZ" dirty="0" smtClean="0"/>
              <a:t>Šel </a:t>
            </a:r>
            <a:r>
              <a:rPr lang="cs-CZ" b="1" dirty="0" smtClean="0"/>
              <a:t>k babičce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Dívky jely </a:t>
            </a:r>
            <a:r>
              <a:rPr lang="cs-CZ" b="1" dirty="0" smtClean="0"/>
              <a:t>nakoupit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C000"/>
                </a:solidFill>
              </a:rPr>
              <a:t>Způsob</a:t>
            </a:r>
            <a:r>
              <a:rPr lang="cs-CZ" dirty="0" smtClean="0"/>
              <a:t> (</a:t>
            </a:r>
            <a:r>
              <a:rPr lang="cs-CZ" dirty="0" err="1" smtClean="0"/>
              <a:t>Puz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92D050"/>
                </a:solidFill>
              </a:rPr>
              <a:t>Příčina</a:t>
            </a:r>
            <a:r>
              <a:rPr lang="cs-CZ" dirty="0" smtClean="0"/>
              <a:t> (</a:t>
            </a:r>
            <a:r>
              <a:rPr lang="cs-CZ" dirty="0" err="1" smtClean="0"/>
              <a:t>Pupříč</a:t>
            </a:r>
            <a:r>
              <a:rPr lang="cs-CZ" dirty="0" smtClean="0"/>
              <a:t>.)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Místo</a:t>
            </a:r>
            <a:r>
              <a:rPr lang="cs-CZ" dirty="0" smtClean="0"/>
              <a:t> (Pum)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Míra</a:t>
            </a:r>
            <a:r>
              <a:rPr lang="cs-CZ" dirty="0" smtClean="0"/>
              <a:t> (</a:t>
            </a:r>
            <a:r>
              <a:rPr lang="cs-CZ" dirty="0" err="1" smtClean="0"/>
              <a:t>Pumíry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FFFF"/>
                </a:solidFill>
              </a:rPr>
              <a:t>Přípustka</a:t>
            </a:r>
            <a:r>
              <a:rPr lang="cs-CZ" dirty="0" smtClean="0"/>
              <a:t> (</a:t>
            </a:r>
            <a:r>
              <a:rPr lang="cs-CZ" dirty="0" err="1" smtClean="0"/>
              <a:t>Pupříp</a:t>
            </a:r>
            <a:r>
              <a:rPr lang="cs-CZ" dirty="0" smtClean="0"/>
              <a:t>.)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Čas</a:t>
            </a:r>
            <a:r>
              <a:rPr lang="cs-CZ" dirty="0" smtClean="0"/>
              <a:t> (Puč)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66"/>
                </a:solidFill>
              </a:rPr>
              <a:t>Podmínka</a:t>
            </a:r>
            <a:r>
              <a:rPr lang="cs-CZ" dirty="0" smtClean="0"/>
              <a:t> (</a:t>
            </a:r>
            <a:r>
              <a:rPr lang="cs-CZ" dirty="0" err="1" smtClean="0"/>
              <a:t>Pupodm</a:t>
            </a:r>
            <a:r>
              <a:rPr lang="cs-CZ" dirty="0" smtClean="0"/>
              <a:t>.)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Míra</a:t>
            </a:r>
            <a:r>
              <a:rPr lang="cs-CZ" dirty="0" smtClean="0"/>
              <a:t> (</a:t>
            </a:r>
            <a:r>
              <a:rPr lang="cs-CZ" dirty="0" err="1" smtClean="0"/>
              <a:t>Pumíry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Místo</a:t>
            </a:r>
            <a:r>
              <a:rPr lang="cs-CZ" dirty="0" smtClean="0"/>
              <a:t> (Pum)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9900"/>
                </a:solidFill>
              </a:rPr>
              <a:t>Účel</a:t>
            </a:r>
            <a:r>
              <a:rPr lang="cs-CZ" dirty="0" smtClean="0"/>
              <a:t> (</a:t>
            </a:r>
            <a:r>
              <a:rPr lang="cs-CZ" dirty="0" err="1" smtClean="0"/>
              <a:t>Puúč</a:t>
            </a:r>
            <a:r>
              <a:rPr lang="cs-CZ" dirty="0" smtClean="0"/>
              <a:t>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15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rgbClr val="7030A0"/>
                </a:solidFill>
              </a:rPr>
              <a:t>Procvičuj písemně</a:t>
            </a:r>
            <a:endParaRPr lang="cs-CZ" sz="40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764704"/>
            <a:ext cx="8568952" cy="5976664"/>
          </a:xfrm>
        </p:spPr>
        <p:txBody>
          <a:bodyPr/>
          <a:lstStyle/>
          <a:p>
            <a:r>
              <a:rPr lang="cs-CZ" b="1" dirty="0" smtClean="0"/>
              <a:t>Učebnice str. 84/1 nahoře </a:t>
            </a:r>
            <a:r>
              <a:rPr lang="cs-CZ" dirty="0" smtClean="0"/>
              <a:t>– vypracuj do školního sešitu, vyfoť a pošli ke kontrole</a:t>
            </a:r>
          </a:p>
          <a:p>
            <a:pPr marL="0" indent="0">
              <a:buNone/>
            </a:pPr>
            <a:r>
              <a:rPr lang="cs-CZ" dirty="0" smtClean="0"/>
              <a:t>-k daným slovesům doplňuj vhodná příslovečná určení a napiš jejich druh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Př. </a:t>
            </a:r>
            <a:r>
              <a:rPr lang="cs-CZ" dirty="0" smtClean="0"/>
              <a:t>nakupoval – v obchoďáku (Pum)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- bezhlavě (</a:t>
            </a:r>
            <a:r>
              <a:rPr lang="cs-CZ" dirty="0" err="1" smtClean="0"/>
              <a:t>Puz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- k obědu (</a:t>
            </a:r>
            <a:r>
              <a:rPr lang="cs-CZ" dirty="0" err="1" smtClean="0"/>
              <a:t>Puúč</a:t>
            </a:r>
            <a:r>
              <a:rPr lang="cs-CZ" dirty="0" smtClean="0"/>
              <a:t>.)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- kvůli hladu (</a:t>
            </a:r>
            <a:r>
              <a:rPr lang="cs-CZ" dirty="0" err="1" smtClean="0"/>
              <a:t>Pupříč</a:t>
            </a:r>
            <a:r>
              <a:rPr lang="cs-CZ" dirty="0" smtClean="0"/>
              <a:t>.)</a:t>
            </a:r>
          </a:p>
          <a:p>
            <a:r>
              <a:rPr lang="cs-CZ" b="1" dirty="0" smtClean="0"/>
              <a:t>Pracovní sešit 56/3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Hotové úkoly vyfoť a pošli na ,,skolavpyzamu.cz“ nebo na e-mail: </a:t>
            </a:r>
            <a:r>
              <a:rPr lang="cs-CZ" b="1" dirty="0" smtClean="0">
                <a:hlinkClick r:id="rId2"/>
              </a:rPr>
              <a:t>dlouha@zsmecholupy.cz</a:t>
            </a:r>
            <a:r>
              <a:rPr lang="cs-CZ" b="1" dirty="0" smtClean="0"/>
              <a:t>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3106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271</Words>
  <Application>Microsoft Office PowerPoint</Application>
  <PresentationFormat>Předvádění na obrazovce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PŘÍSLOVEČNÉ URČENÍ (Pu)</vt:lpstr>
      <vt:lpstr>Zhlédni video:</vt:lpstr>
      <vt:lpstr>Zapiš do sešitu</vt:lpstr>
      <vt:lpstr>Druhy příslovečného určení - zapiš</vt:lpstr>
      <vt:lpstr>Procvičuj ústně – urči druh zvýrazněného příslovečného určení</vt:lpstr>
      <vt:lpstr>Procvičuj písemně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PŘÍSLOVEČNÉ URČENÍ</dc:title>
  <dc:creator>dlouh</dc:creator>
  <cp:lastModifiedBy>dlouh</cp:lastModifiedBy>
  <cp:revision>6</cp:revision>
  <dcterms:created xsi:type="dcterms:W3CDTF">2020-04-17T10:37:05Z</dcterms:created>
  <dcterms:modified xsi:type="dcterms:W3CDTF">2020-04-17T15:17:39Z</dcterms:modified>
</cp:coreProperties>
</file>