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6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54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49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301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751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98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61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173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73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43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24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A892E-D2E7-4D74-A696-AD2459A2B8C1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271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1592412907697161/videos/661333757775593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Grafické znázornění věty jednoduché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927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Zhlédni video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https://www.facebook.com/1592412907697161/videos/661333757775593/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38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Zapiš do sešitu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76064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Ve větě rozlišujeme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7030A0"/>
                </a:solidFill>
              </a:rPr>
              <a:t>základní větné členy </a:t>
            </a:r>
            <a:r>
              <a:rPr lang="cs-CZ" sz="2400" dirty="0" smtClean="0"/>
              <a:t>(podmět a přísudek)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7030A0"/>
                </a:solidFill>
              </a:rPr>
              <a:t>r</a:t>
            </a:r>
            <a:r>
              <a:rPr lang="cs-CZ" sz="2400" dirty="0" smtClean="0">
                <a:solidFill>
                  <a:srgbClr val="7030A0"/>
                </a:solidFill>
              </a:rPr>
              <a:t>ozvíjející větné členy </a:t>
            </a:r>
            <a:r>
              <a:rPr lang="cs-CZ" sz="2400" dirty="0" smtClean="0"/>
              <a:t>(předmět, přívlastek, příslovečné určení)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Základní schéma možností stavby věty jednoduché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                   podmět (Po)	=	přísudek (</a:t>
            </a:r>
            <a:r>
              <a:rPr lang="cs-CZ" sz="2400" dirty="0" err="1" smtClean="0"/>
              <a:t>Př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</a:t>
            </a:r>
            <a:r>
              <a:rPr lang="cs-CZ" sz="2400" dirty="0" smtClean="0"/>
              <a:t>řívlastek	přívlastek	      předmět(</a:t>
            </a:r>
            <a:r>
              <a:rPr lang="cs-CZ" sz="2400" dirty="0" err="1" smtClean="0"/>
              <a:t>Pt</a:t>
            </a:r>
            <a:r>
              <a:rPr lang="cs-CZ" sz="2400" dirty="0" smtClean="0"/>
              <a:t>)</a:t>
            </a:r>
            <a:r>
              <a:rPr lang="cs-CZ" sz="2400" dirty="0"/>
              <a:t> </a:t>
            </a:r>
            <a:r>
              <a:rPr lang="cs-CZ" sz="2400" dirty="0" smtClean="0"/>
              <a:t>    příslovečné určení(</a:t>
            </a:r>
            <a:r>
              <a:rPr lang="cs-CZ" sz="2400" dirty="0" err="1" smtClean="0"/>
              <a:t>Pu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r>
              <a:rPr lang="cs-CZ" sz="2400" dirty="0"/>
              <a:t>s</a:t>
            </a:r>
            <a:r>
              <a:rPr lang="cs-CZ" sz="2400" dirty="0" smtClean="0"/>
              <a:t>hodný	(</a:t>
            </a:r>
            <a:r>
              <a:rPr lang="cs-CZ" sz="2400" dirty="0" err="1" smtClean="0"/>
              <a:t>Pks</a:t>
            </a:r>
            <a:r>
              <a:rPr lang="cs-CZ" sz="2400" dirty="0" smtClean="0"/>
              <a:t>)	neshodný(</a:t>
            </a:r>
            <a:r>
              <a:rPr lang="cs-CZ" sz="2400" dirty="0" err="1" smtClean="0"/>
              <a:t>Pkn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	       </a:t>
            </a:r>
            <a:r>
              <a:rPr lang="cs-CZ" sz="2400" dirty="0" err="1" smtClean="0"/>
              <a:t>Pks</a:t>
            </a:r>
            <a:r>
              <a:rPr lang="cs-CZ" sz="2400" dirty="0" smtClean="0"/>
              <a:t>        </a:t>
            </a:r>
            <a:r>
              <a:rPr lang="cs-CZ" sz="2400" dirty="0" err="1" smtClean="0"/>
              <a:t>Pkn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	</a:t>
            </a:r>
            <a:endParaRPr lang="cs-CZ" sz="2400" dirty="0"/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1259632" y="3501008"/>
            <a:ext cx="504056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2135088" y="3501008"/>
            <a:ext cx="348680" cy="5529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4860032" y="3525479"/>
            <a:ext cx="504056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5724128" y="3525479"/>
            <a:ext cx="576064" cy="4867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>
            <a:off x="4608004" y="4437112"/>
            <a:ext cx="252028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5220072" y="4437112"/>
            <a:ext cx="288032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27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181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Procvičování – vyzkoušej si a zapiš do sešitu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Naše sousedka pečlivě myla schody do domu.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sousedka (Po) = myla (</a:t>
            </a:r>
            <a:r>
              <a:rPr lang="cs-CZ" sz="2800" dirty="0" err="1" smtClean="0"/>
              <a:t>Př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		naše (</a:t>
            </a:r>
            <a:r>
              <a:rPr lang="cs-CZ" sz="2800" dirty="0" err="1" smtClean="0"/>
              <a:t>Pks</a:t>
            </a:r>
            <a:r>
              <a:rPr lang="cs-CZ" sz="2800" dirty="0" smtClean="0"/>
              <a:t>)	    pečlivě (</a:t>
            </a:r>
            <a:r>
              <a:rPr lang="cs-CZ" sz="2800" dirty="0" err="1" smtClean="0"/>
              <a:t>Puz</a:t>
            </a:r>
            <a:r>
              <a:rPr lang="cs-CZ" sz="2800" dirty="0" smtClean="0"/>
              <a:t>)</a:t>
            </a:r>
            <a:r>
              <a:rPr lang="cs-CZ" sz="2800" dirty="0"/>
              <a:t>	</a:t>
            </a:r>
            <a:r>
              <a:rPr lang="cs-CZ" sz="2800" dirty="0" smtClean="0"/>
              <a:t> schody (</a:t>
            </a:r>
            <a:r>
              <a:rPr lang="cs-CZ" sz="2800" dirty="0" err="1" smtClean="0"/>
              <a:t>Pt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						</a:t>
            </a:r>
            <a:r>
              <a:rPr lang="cs-CZ" sz="2800" dirty="0"/>
              <a:t> </a:t>
            </a:r>
            <a:r>
              <a:rPr lang="cs-CZ" sz="2800" dirty="0" smtClean="0"/>
              <a:t>          do domu (</a:t>
            </a:r>
            <a:r>
              <a:rPr lang="cs-CZ" sz="2800" dirty="0" err="1" smtClean="0"/>
              <a:t>Pkn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Klára večer hrávala na hřišti s kamarády vybíjenou.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Klára (Po) = hrávala (</a:t>
            </a:r>
            <a:r>
              <a:rPr lang="cs-CZ" sz="2800" dirty="0" err="1" smtClean="0"/>
              <a:t>Př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400" dirty="0" smtClean="0"/>
              <a:t>večer (Puč)    na hřišti (Pum)	  s kamarády (</a:t>
            </a:r>
            <a:r>
              <a:rPr lang="cs-CZ" sz="2400" dirty="0" err="1" smtClean="0"/>
              <a:t>Pt</a:t>
            </a:r>
            <a:r>
              <a:rPr lang="cs-CZ" sz="2400" dirty="0" smtClean="0"/>
              <a:t> 7.p.)   vybíjenou (</a:t>
            </a:r>
            <a:r>
              <a:rPr lang="cs-CZ" sz="2400" dirty="0" err="1" smtClean="0"/>
              <a:t>Pt</a:t>
            </a:r>
            <a:r>
              <a:rPr lang="cs-CZ" sz="2400" dirty="0" smtClean="0"/>
              <a:t> 4.p.)</a:t>
            </a:r>
            <a:endParaRPr lang="cs-CZ" sz="2400" dirty="0"/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2627784" y="1700808"/>
            <a:ext cx="72008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H="1">
            <a:off x="4788024" y="1700808"/>
            <a:ext cx="72008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5220072" y="1700808"/>
            <a:ext cx="1872208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7093079" y="2780928"/>
            <a:ext cx="72008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>
            <a:off x="899592" y="4725144"/>
            <a:ext cx="2952328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>
            <a:off x="2668506" y="4725144"/>
            <a:ext cx="1327430" cy="6075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355976" y="4725144"/>
            <a:ext cx="72008" cy="6075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644008" y="4725144"/>
            <a:ext cx="2304256" cy="5400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33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608" y="-171400"/>
            <a:ext cx="9001000" cy="859704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Procvičování – vyzkoušej si a zapiš do sešitu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476672"/>
            <a:ext cx="8928992" cy="63367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Černý kůň zvolna cválal kolem hustého lesa.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kůň (Po) = cválal (</a:t>
            </a:r>
            <a:r>
              <a:rPr lang="cs-CZ" sz="2400" dirty="0" err="1" smtClean="0"/>
              <a:t>Př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      černý (</a:t>
            </a:r>
            <a:r>
              <a:rPr lang="cs-CZ" sz="2400" dirty="0" err="1" smtClean="0"/>
              <a:t>Pks</a:t>
            </a:r>
            <a:r>
              <a:rPr lang="cs-CZ" sz="2400" dirty="0" smtClean="0"/>
              <a:t>)	   zvolna (</a:t>
            </a:r>
            <a:r>
              <a:rPr lang="cs-CZ" sz="2400" dirty="0" err="1" smtClean="0"/>
              <a:t>Puz</a:t>
            </a:r>
            <a:r>
              <a:rPr lang="cs-CZ" sz="2400" dirty="0" smtClean="0"/>
              <a:t>)	kolem lesa (Pum)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							hustého (</a:t>
            </a:r>
            <a:r>
              <a:rPr lang="cs-CZ" sz="2400" dirty="0" err="1" smtClean="0"/>
              <a:t>Pks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Letní obloha se rychle zatáhla tmavými mraky.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     	obloha (Po)= se zatáhla (</a:t>
            </a:r>
            <a:r>
              <a:rPr lang="cs-CZ" sz="2400" dirty="0" err="1" smtClean="0"/>
              <a:t>Př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		letní (</a:t>
            </a:r>
            <a:r>
              <a:rPr lang="cs-CZ" sz="2400" dirty="0" err="1" smtClean="0"/>
              <a:t>Pks</a:t>
            </a:r>
            <a:r>
              <a:rPr lang="cs-CZ" sz="2400" dirty="0" smtClean="0"/>
              <a:t>)	     rychle (</a:t>
            </a:r>
            <a:r>
              <a:rPr lang="cs-CZ" sz="2400" dirty="0" err="1" smtClean="0"/>
              <a:t>Puz</a:t>
            </a:r>
            <a:r>
              <a:rPr lang="cs-CZ" sz="2400" dirty="0" smtClean="0"/>
              <a:t>)		mraky (</a:t>
            </a:r>
            <a:r>
              <a:rPr lang="cs-CZ" sz="2400" dirty="0" err="1" smtClean="0"/>
              <a:t>Pt</a:t>
            </a:r>
            <a:r>
              <a:rPr lang="cs-CZ" sz="2400" dirty="0" smtClean="0"/>
              <a:t> 7.pád)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							tmavými (</a:t>
            </a:r>
            <a:r>
              <a:rPr lang="cs-CZ" sz="2400" dirty="0" err="1" smtClean="0"/>
              <a:t>Pks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		</a:t>
            </a:r>
            <a:endParaRPr lang="cs-CZ" sz="2400" dirty="0"/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2987824" y="1268760"/>
            <a:ext cx="144016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4499992" y="1268760"/>
            <a:ext cx="144016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4788024" y="1268760"/>
            <a:ext cx="1152128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804248" y="2060848"/>
            <a:ext cx="216024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2555776" y="4077072"/>
            <a:ext cx="576064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H="1">
            <a:off x="4780003" y="4102024"/>
            <a:ext cx="144016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580112" y="4102024"/>
            <a:ext cx="1296144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H="1">
            <a:off x="7092280" y="4941168"/>
            <a:ext cx="144016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18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-243408"/>
            <a:ext cx="8856984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Procvičování – vyzkoušej si ústně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Orel skalní má dlouhý ocas a silné spáry.</a:t>
            </a:r>
            <a:endParaRPr lang="cs-CZ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		</a:t>
            </a:r>
            <a:r>
              <a:rPr lang="cs-CZ" sz="2400" dirty="0" smtClean="0"/>
              <a:t>orel (Po)	= 	má (</a:t>
            </a:r>
            <a:r>
              <a:rPr lang="cs-CZ" sz="2400" dirty="0" err="1" smtClean="0"/>
              <a:t>Př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	</a:t>
            </a:r>
            <a:r>
              <a:rPr lang="cs-CZ" sz="2400" dirty="0"/>
              <a:t>	</a:t>
            </a:r>
            <a:r>
              <a:rPr lang="cs-CZ" sz="2400" dirty="0" smtClean="0"/>
              <a:t>skalní (</a:t>
            </a:r>
            <a:r>
              <a:rPr lang="cs-CZ" sz="2400" dirty="0" err="1" smtClean="0"/>
              <a:t>Pks</a:t>
            </a:r>
            <a:r>
              <a:rPr lang="cs-CZ" sz="2400" dirty="0" smtClean="0"/>
              <a:t>)	       ocas (</a:t>
            </a:r>
            <a:r>
              <a:rPr lang="cs-CZ" sz="2400" dirty="0" err="1" smtClean="0"/>
              <a:t>Pt</a:t>
            </a:r>
            <a:r>
              <a:rPr lang="cs-CZ" sz="2400" dirty="0"/>
              <a:t> </a:t>
            </a:r>
            <a:r>
              <a:rPr lang="cs-CZ" sz="2400" dirty="0" smtClean="0"/>
              <a:t>4.p)   spáry (</a:t>
            </a:r>
            <a:r>
              <a:rPr lang="cs-CZ" sz="2400" dirty="0" err="1" smtClean="0"/>
              <a:t>Pt</a:t>
            </a:r>
            <a:r>
              <a:rPr lang="cs-CZ" sz="2400" dirty="0" smtClean="0"/>
              <a:t> 4.p)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				      dlouhý (</a:t>
            </a:r>
            <a:r>
              <a:rPr lang="cs-CZ" sz="2400" dirty="0" err="1" smtClean="0"/>
              <a:t>Pks</a:t>
            </a:r>
            <a:r>
              <a:rPr lang="cs-CZ" sz="2400" dirty="0" smtClean="0"/>
              <a:t>)	silné (</a:t>
            </a:r>
            <a:r>
              <a:rPr lang="cs-CZ" sz="2400" dirty="0" err="1" smtClean="0"/>
              <a:t>Pks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Naše třída šla v pondělí na výstavu zkamenělin do muzea.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třída (Po)	=	šla (</a:t>
            </a:r>
            <a:r>
              <a:rPr lang="cs-CZ" sz="2400" dirty="0" err="1" smtClean="0"/>
              <a:t>Př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000" dirty="0" smtClean="0"/>
              <a:t>	naše (</a:t>
            </a:r>
            <a:r>
              <a:rPr lang="cs-CZ" sz="2000" dirty="0" err="1" smtClean="0"/>
              <a:t>Pks</a:t>
            </a:r>
            <a:r>
              <a:rPr lang="cs-CZ" sz="2000" dirty="0" smtClean="0"/>
              <a:t>)	v pondělí (Puč)    na výstavu (Pum)       do muzea (Pum)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					  </a:t>
            </a:r>
            <a:r>
              <a:rPr lang="cs-CZ" sz="2400" dirty="0" smtClean="0"/>
              <a:t>zkamenělin (</a:t>
            </a:r>
            <a:r>
              <a:rPr lang="cs-CZ" sz="2400" dirty="0" err="1" smtClean="0"/>
              <a:t>Pkn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2483768" y="1700808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H="1">
            <a:off x="4788024" y="1645005"/>
            <a:ext cx="216024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292080" y="1696507"/>
            <a:ext cx="1008112" cy="4525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4788024" y="2564904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6732240" y="2564904"/>
            <a:ext cx="288032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1619672" y="4365104"/>
            <a:ext cx="576064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H="1">
            <a:off x="3563888" y="4293096"/>
            <a:ext cx="1224136" cy="5495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004048" y="4365104"/>
            <a:ext cx="72008" cy="382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5220072" y="4365104"/>
            <a:ext cx="1800200" cy="4040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5322132" y="5229200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5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Úkol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84976" cy="5760640"/>
          </a:xfrm>
        </p:spPr>
        <p:txBody>
          <a:bodyPr/>
          <a:lstStyle/>
          <a:p>
            <a:r>
              <a:rPr lang="cs-CZ" dirty="0" smtClean="0"/>
              <a:t>Proveď do sešitu grafický rozbor následujících vět jednoduchých, sešit pak vyfoť a pošli na e-mail </a:t>
            </a:r>
            <a:r>
              <a:rPr lang="cs-CZ" dirty="0" smtClean="0">
                <a:hlinkClick r:id="rId2"/>
              </a:rPr>
              <a:t>dlouha@zsmecholupy.cz</a:t>
            </a:r>
            <a:r>
              <a:rPr lang="cs-CZ" dirty="0" smtClean="0"/>
              <a:t> do 1. 5. 2020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>
                <a:solidFill>
                  <a:srgbClr val="0070C0"/>
                </a:solidFill>
              </a:rPr>
              <a:t>Nešťastní šesťáci neochotně plnili úkol z češtiny.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Bavlněné roušky nás chrání před virem z Číny.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Děti se velmi těší na svoje kamarády ze školy.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132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143</Words>
  <Application>Microsoft Office PowerPoint</Application>
  <PresentationFormat>Předvádění na obrazovce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Grafické znázornění věty jednoduché</vt:lpstr>
      <vt:lpstr>Zhlédni video</vt:lpstr>
      <vt:lpstr>Zapiš do sešitu</vt:lpstr>
      <vt:lpstr>Procvičování – vyzkoušej si a zapiš do sešitu</vt:lpstr>
      <vt:lpstr>Procvičování – vyzkoušej si a zapiš do sešitu</vt:lpstr>
      <vt:lpstr>Procvičování – vyzkoušej si ústně</vt:lpstr>
      <vt:lpstr>Úkol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Grafické znázornění věty jednoduché</dc:title>
  <dc:creator>dlouh</dc:creator>
  <cp:lastModifiedBy>dlouh</cp:lastModifiedBy>
  <cp:revision>11</cp:revision>
  <dcterms:created xsi:type="dcterms:W3CDTF">2020-04-23T15:06:52Z</dcterms:created>
  <dcterms:modified xsi:type="dcterms:W3CDTF">2020-04-27T06:51:15Z</dcterms:modified>
</cp:coreProperties>
</file>