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BBDC-70D6-45BC-A4E8-82860A1A8968}" type="datetimeFigureOut">
              <a:rPr lang="cs-CZ" smtClean="0"/>
              <a:t>01.05.2020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02D7-A751-4316-938B-22FC00F89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752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BBDC-70D6-45BC-A4E8-82860A1A8968}" type="datetimeFigureOut">
              <a:rPr lang="cs-CZ" smtClean="0"/>
              <a:t>01.05.2020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02D7-A751-4316-938B-22FC00F89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57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BBDC-70D6-45BC-A4E8-82860A1A8968}" type="datetimeFigureOut">
              <a:rPr lang="cs-CZ" smtClean="0"/>
              <a:t>01.05.2020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02D7-A751-4316-938B-22FC00F89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890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BBDC-70D6-45BC-A4E8-82860A1A8968}" type="datetimeFigureOut">
              <a:rPr lang="cs-CZ" smtClean="0"/>
              <a:t>01.05.2020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02D7-A751-4316-938B-22FC00F89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495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BBDC-70D6-45BC-A4E8-82860A1A8968}" type="datetimeFigureOut">
              <a:rPr lang="cs-CZ" smtClean="0"/>
              <a:t>01.05.2020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02D7-A751-4316-938B-22FC00F89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68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BBDC-70D6-45BC-A4E8-82860A1A8968}" type="datetimeFigureOut">
              <a:rPr lang="cs-CZ" smtClean="0"/>
              <a:t>01.05.2020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02D7-A751-4316-938B-22FC00F89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74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BBDC-70D6-45BC-A4E8-82860A1A8968}" type="datetimeFigureOut">
              <a:rPr lang="cs-CZ" smtClean="0"/>
              <a:t>01.05.2020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02D7-A751-4316-938B-22FC00F89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237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BBDC-70D6-45BC-A4E8-82860A1A8968}" type="datetimeFigureOut">
              <a:rPr lang="cs-CZ" smtClean="0"/>
              <a:t>01.05.2020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02D7-A751-4316-938B-22FC00F89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623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BBDC-70D6-45BC-A4E8-82860A1A8968}" type="datetimeFigureOut">
              <a:rPr lang="cs-CZ" smtClean="0"/>
              <a:t>01.05.2020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02D7-A751-4316-938B-22FC00F89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802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BBDC-70D6-45BC-A4E8-82860A1A8968}" type="datetimeFigureOut">
              <a:rPr lang="cs-CZ" smtClean="0"/>
              <a:t>01.05.2020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02D7-A751-4316-938B-22FC00F89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41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BBDC-70D6-45BC-A4E8-82860A1A8968}" type="datetimeFigureOut">
              <a:rPr lang="cs-CZ" smtClean="0"/>
              <a:t>01.05.2020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02D7-A751-4316-938B-22FC00F89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103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CBBDC-70D6-45BC-A4E8-82860A1A8968}" type="datetimeFigureOut">
              <a:rPr lang="cs-CZ" smtClean="0"/>
              <a:t>01.05.2020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602D7-A751-4316-938B-22FC00F89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320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132856"/>
            <a:ext cx="8712968" cy="1470025"/>
          </a:xfrm>
        </p:spPr>
        <p:txBody>
          <a:bodyPr/>
          <a:lstStyle/>
          <a:p>
            <a:r>
              <a:rPr lang="cs-CZ" dirty="0" smtClean="0"/>
              <a:t>Grafické znázornění věty jednoduché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603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383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Oprava úkolu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92696"/>
            <a:ext cx="8856984" cy="590465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Vaším úkolem bylo provést grafický rozbor následujících 3 vět. Provedeme teď rozbor spolu, budu vám psát postup a návodné otázky, kterými jednotlivé větné členy odhalíte.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Postup</a:t>
            </a:r>
            <a:r>
              <a:rPr lang="cs-CZ" sz="2800" dirty="0" smtClean="0"/>
              <a:t>: </a:t>
            </a:r>
          </a:p>
          <a:p>
            <a:pPr marL="457200" indent="-457200">
              <a:buAutoNum type="arabicParenR"/>
            </a:pPr>
            <a:r>
              <a:rPr lang="cs-CZ" sz="2400" dirty="0" smtClean="0"/>
              <a:t>Nejprve najít základní skladební dvojici (podmět + přísudek)</a:t>
            </a:r>
          </a:p>
          <a:p>
            <a:pPr marL="457200" indent="-457200">
              <a:buAutoNum type="arabicParenR"/>
            </a:pPr>
            <a:r>
              <a:rPr lang="cs-CZ" sz="2400" dirty="0" smtClean="0"/>
              <a:t>Najít přívlastky, které rozvíjí podmět (= co vím o podmětu)</a:t>
            </a:r>
          </a:p>
          <a:p>
            <a:pPr marL="457200" indent="-457200">
              <a:buAutoNum type="arabicParenR"/>
            </a:pPr>
            <a:r>
              <a:rPr lang="cs-CZ" sz="2400" dirty="0" smtClean="0"/>
              <a:t>Zeptat se přísudkem a tázacím slovem (= najdu příslovečná určení)</a:t>
            </a:r>
          </a:p>
          <a:p>
            <a:pPr marL="457200" indent="-457200">
              <a:buAutoNum type="arabicParenR"/>
            </a:pPr>
            <a:r>
              <a:rPr lang="cs-CZ" sz="2400" dirty="0" smtClean="0"/>
              <a:t>Zeptat se přísudkem a pádovou otázkou (= najdu předmět)</a:t>
            </a:r>
          </a:p>
          <a:p>
            <a:pPr marL="457200" indent="-457200">
              <a:buAutoNum type="arabicParenR"/>
            </a:pPr>
            <a:r>
              <a:rPr lang="cs-CZ" sz="2400" dirty="0" smtClean="0"/>
              <a:t>Najít přívlastky, které rozvíjí příslovečné určení nebo předmět ( = co vím o předmětu nebo příslovečném určení)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1900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-243408"/>
            <a:ext cx="8784976" cy="1143000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Nešťastní šesťáci neochotně plnili úkol z češtiny.</a:t>
            </a: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976664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                                 </a:t>
            </a:r>
            <a:r>
              <a:rPr lang="cs-CZ" sz="2400" dirty="0" smtClean="0"/>
              <a:t>Po                                      </a:t>
            </a:r>
            <a:r>
              <a:rPr lang="cs-CZ" sz="2400" dirty="0" err="1" smtClean="0"/>
              <a:t>Př</a:t>
            </a:r>
            <a:endParaRPr lang="cs-CZ" sz="2400" dirty="0" smtClean="0"/>
          </a:p>
          <a:p>
            <a:pPr marL="0" indent="0" algn="ctr">
              <a:buNone/>
            </a:pPr>
            <a:r>
              <a:rPr lang="cs-CZ" sz="2400" i="1" dirty="0" smtClean="0">
                <a:solidFill>
                  <a:srgbClr val="0070C0"/>
                </a:solidFill>
              </a:rPr>
              <a:t>(kdo, co) </a:t>
            </a:r>
            <a:r>
              <a:rPr lang="cs-CZ" sz="2800" dirty="0"/>
              <a:t>š</a:t>
            </a:r>
            <a:r>
              <a:rPr lang="cs-CZ" sz="2800" dirty="0" smtClean="0"/>
              <a:t>esťáci   </a:t>
            </a:r>
            <a:r>
              <a:rPr lang="cs-CZ" dirty="0" smtClean="0"/>
              <a:t>=  </a:t>
            </a:r>
            <a:r>
              <a:rPr lang="cs-CZ" sz="2400" i="1" dirty="0" smtClean="0">
                <a:solidFill>
                  <a:srgbClr val="0070C0"/>
                </a:solidFill>
              </a:rPr>
              <a:t>(co dělali) </a:t>
            </a:r>
            <a:r>
              <a:rPr lang="cs-CZ" sz="2800" dirty="0" smtClean="0"/>
              <a:t>plnili</a:t>
            </a: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sz="2400" dirty="0" smtClean="0"/>
              <a:t>                  </a:t>
            </a:r>
            <a:r>
              <a:rPr lang="cs-CZ" sz="2400" dirty="0" err="1" smtClean="0"/>
              <a:t>Pks</a:t>
            </a:r>
            <a:r>
              <a:rPr lang="cs-CZ" sz="2400" dirty="0" smtClean="0"/>
              <a:t>                                   </a:t>
            </a:r>
            <a:r>
              <a:rPr lang="cs-CZ" sz="2400" dirty="0" err="1" smtClean="0"/>
              <a:t>Puz</a:t>
            </a:r>
            <a:r>
              <a:rPr lang="cs-CZ" sz="2400" dirty="0" smtClean="0"/>
              <a:t>                                       </a:t>
            </a:r>
            <a:r>
              <a:rPr lang="cs-CZ" sz="2400" dirty="0" err="1" smtClean="0"/>
              <a:t>Pt</a:t>
            </a:r>
            <a:r>
              <a:rPr lang="cs-CZ" sz="2400" dirty="0" smtClean="0"/>
              <a:t> (4.p)</a:t>
            </a:r>
          </a:p>
          <a:p>
            <a:pPr marL="0" indent="0">
              <a:buNone/>
            </a:pPr>
            <a:r>
              <a:rPr lang="cs-CZ" sz="2000" i="1" dirty="0" smtClean="0">
                <a:solidFill>
                  <a:srgbClr val="0070C0"/>
                </a:solidFill>
              </a:rPr>
              <a:t>(jací šesťáci) </a:t>
            </a:r>
            <a:r>
              <a:rPr lang="cs-CZ" sz="2800" dirty="0" smtClean="0"/>
              <a:t>nešťastní      </a:t>
            </a:r>
            <a:r>
              <a:rPr lang="cs-CZ" sz="2000" i="1" dirty="0" smtClean="0">
                <a:solidFill>
                  <a:srgbClr val="0070C0"/>
                </a:solidFill>
              </a:rPr>
              <a:t>(jak plnili) </a:t>
            </a:r>
            <a:r>
              <a:rPr lang="cs-CZ" sz="2800" dirty="0" smtClean="0"/>
              <a:t>neochotně     </a:t>
            </a:r>
            <a:r>
              <a:rPr lang="cs-CZ" sz="2000" i="1" dirty="0" smtClean="0">
                <a:solidFill>
                  <a:srgbClr val="0070C0"/>
                </a:solidFill>
              </a:rPr>
              <a:t>(koho, co plnili) </a:t>
            </a:r>
            <a:r>
              <a:rPr lang="cs-CZ" sz="2800" dirty="0" smtClean="0"/>
              <a:t>úkol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						                             </a:t>
            </a:r>
            <a:r>
              <a:rPr lang="cs-CZ" sz="2400" dirty="0" err="1" smtClean="0"/>
              <a:t>Pkn</a:t>
            </a:r>
            <a:endParaRPr lang="cs-CZ" sz="2400" dirty="0" smtClean="0"/>
          </a:p>
          <a:p>
            <a:pPr marL="0" indent="0">
              <a:buNone/>
            </a:pPr>
            <a:r>
              <a:rPr lang="cs-CZ" sz="2800" i="1" dirty="0"/>
              <a:t>	</a:t>
            </a:r>
            <a:r>
              <a:rPr lang="cs-CZ" sz="2800" i="1" dirty="0" smtClean="0"/>
              <a:t>					      </a:t>
            </a:r>
            <a:r>
              <a:rPr lang="cs-CZ" sz="2400" i="1" dirty="0" smtClean="0">
                <a:solidFill>
                  <a:srgbClr val="0070C0"/>
                </a:solidFill>
              </a:rPr>
              <a:t>(jaký úkol) </a:t>
            </a:r>
            <a:r>
              <a:rPr lang="cs-CZ" sz="2800" dirty="0" smtClean="0"/>
              <a:t>z češtiny</a:t>
            </a:r>
            <a:endParaRPr lang="cs-CZ" sz="2000" dirty="0"/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2699792" y="1844824"/>
            <a:ext cx="936104" cy="11521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 flipH="1">
            <a:off x="5508104" y="1835333"/>
            <a:ext cx="936104" cy="11521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6732240" y="1835333"/>
            <a:ext cx="1368152" cy="13056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7932023" y="3501008"/>
            <a:ext cx="468052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060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-243408"/>
            <a:ext cx="8856984" cy="11430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Bavlněné roušky nás chrání před virem z Číny.</a:t>
            </a:r>
            <a:endParaRPr lang="cs-CZ" sz="36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692696"/>
            <a:ext cx="9001000" cy="5976664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                                 </a:t>
            </a:r>
            <a:r>
              <a:rPr lang="cs-CZ" sz="2800" dirty="0" smtClean="0"/>
              <a:t>Po                                      </a:t>
            </a:r>
            <a:r>
              <a:rPr lang="cs-CZ" sz="2800" dirty="0" err="1" smtClean="0"/>
              <a:t>Př</a:t>
            </a:r>
            <a:endParaRPr lang="cs-CZ" sz="2800" dirty="0" smtClean="0"/>
          </a:p>
          <a:p>
            <a:pPr marL="0" indent="0" algn="ctr"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(kdo, co) </a:t>
            </a:r>
            <a:r>
              <a:rPr lang="cs-CZ" dirty="0" smtClean="0"/>
              <a:t>roušky    =    </a:t>
            </a:r>
            <a:r>
              <a:rPr lang="cs-CZ" sz="2800" dirty="0" smtClean="0">
                <a:solidFill>
                  <a:srgbClr val="0070C0"/>
                </a:solidFill>
              </a:rPr>
              <a:t>(co dělají) </a:t>
            </a:r>
            <a:r>
              <a:rPr lang="cs-CZ" dirty="0" smtClean="0"/>
              <a:t>chrání</a:t>
            </a:r>
          </a:p>
          <a:p>
            <a:pPr marL="0" indent="0" algn="ctr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dirty="0" smtClean="0"/>
              <a:t>                       </a:t>
            </a:r>
            <a:r>
              <a:rPr lang="cs-CZ" sz="2400" dirty="0" err="1" smtClean="0"/>
              <a:t>Pks</a:t>
            </a:r>
            <a:r>
              <a:rPr lang="cs-CZ" sz="2400" dirty="0" smtClean="0"/>
              <a:t>                               </a:t>
            </a:r>
            <a:r>
              <a:rPr lang="cs-CZ" sz="2400" dirty="0" err="1" smtClean="0"/>
              <a:t>Pt</a:t>
            </a:r>
            <a:r>
              <a:rPr lang="cs-CZ" sz="2400" dirty="0" smtClean="0"/>
              <a:t> (4.p)                           </a:t>
            </a:r>
            <a:r>
              <a:rPr lang="cs-CZ" sz="2400" dirty="0" err="1" smtClean="0"/>
              <a:t>Pt</a:t>
            </a:r>
            <a:r>
              <a:rPr lang="cs-CZ" sz="2400" dirty="0" smtClean="0"/>
              <a:t> (7.p)</a:t>
            </a:r>
            <a:endParaRPr lang="cs-CZ" sz="2400" dirty="0"/>
          </a:p>
          <a:p>
            <a:pPr marL="0" indent="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(jaké roušky) </a:t>
            </a:r>
            <a:r>
              <a:rPr lang="cs-CZ" sz="2400" dirty="0" smtClean="0"/>
              <a:t>bavlněné   </a:t>
            </a:r>
            <a:r>
              <a:rPr lang="cs-CZ" sz="2000" dirty="0" smtClean="0">
                <a:solidFill>
                  <a:srgbClr val="0070C0"/>
                </a:solidFill>
              </a:rPr>
              <a:t>(koho, co chrání) </a:t>
            </a:r>
            <a:r>
              <a:rPr lang="cs-CZ" sz="2400" dirty="0" smtClean="0"/>
              <a:t>nás</a:t>
            </a:r>
            <a:r>
              <a:rPr lang="cs-CZ" sz="2000" dirty="0" smtClean="0"/>
              <a:t>  </a:t>
            </a:r>
            <a:r>
              <a:rPr lang="cs-CZ" sz="2000" dirty="0" smtClean="0">
                <a:solidFill>
                  <a:srgbClr val="0070C0"/>
                </a:solidFill>
              </a:rPr>
              <a:t>(před kým, čím chrání) </a:t>
            </a:r>
            <a:r>
              <a:rPr lang="cs-CZ" sz="2400" dirty="0" smtClean="0"/>
              <a:t>před virem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                                                                                                                </a:t>
            </a:r>
            <a:r>
              <a:rPr lang="cs-CZ" sz="2400" dirty="0" err="1" smtClean="0"/>
              <a:t>Pkn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				</a:t>
            </a:r>
            <a:r>
              <a:rPr lang="cs-CZ" sz="2000" dirty="0" smtClean="0">
                <a:solidFill>
                  <a:srgbClr val="0070C0"/>
                </a:solidFill>
              </a:rPr>
              <a:t>(jakým virem) </a:t>
            </a:r>
            <a:r>
              <a:rPr lang="cs-CZ" sz="2800" dirty="0" smtClean="0"/>
              <a:t>z Číny</a:t>
            </a:r>
            <a:endParaRPr lang="cs-CZ" dirty="0"/>
          </a:p>
        </p:txBody>
      </p:sp>
      <p:cxnSp>
        <p:nvCxnSpPr>
          <p:cNvPr id="4" name="Přímá spojnice 3"/>
          <p:cNvCxnSpPr/>
          <p:nvPr/>
        </p:nvCxnSpPr>
        <p:spPr>
          <a:xfrm flipH="1">
            <a:off x="2411760" y="1843354"/>
            <a:ext cx="864096" cy="10815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 flipH="1">
            <a:off x="5004048" y="1844824"/>
            <a:ext cx="648072" cy="1080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940152" y="1808820"/>
            <a:ext cx="1872208" cy="11161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H="1">
            <a:off x="7524328" y="3284984"/>
            <a:ext cx="432048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989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-171400"/>
            <a:ext cx="8928992" cy="11430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Děti se velmi těší na svoje kamarády ze školy.</a:t>
            </a:r>
            <a:endParaRPr lang="cs-CZ" sz="36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90465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                                 </a:t>
            </a:r>
            <a:r>
              <a:rPr lang="cs-CZ" sz="2800" dirty="0" smtClean="0"/>
              <a:t>Po                                 </a:t>
            </a:r>
            <a:r>
              <a:rPr lang="cs-CZ" sz="2800" dirty="0" err="1" smtClean="0"/>
              <a:t>Př</a:t>
            </a:r>
            <a:endParaRPr lang="cs-CZ" sz="2800" dirty="0" smtClean="0"/>
          </a:p>
          <a:p>
            <a:pPr marL="0" indent="0" algn="ctr"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(kdo, co) </a:t>
            </a:r>
            <a:r>
              <a:rPr lang="cs-CZ" dirty="0" smtClean="0"/>
              <a:t>děti   =   </a:t>
            </a:r>
            <a:r>
              <a:rPr lang="cs-CZ" sz="2800" dirty="0" smtClean="0">
                <a:solidFill>
                  <a:srgbClr val="0070C0"/>
                </a:solidFill>
              </a:rPr>
              <a:t>(co dělají) </a:t>
            </a:r>
            <a:r>
              <a:rPr lang="cs-CZ" dirty="0" smtClean="0"/>
              <a:t>těší se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dirty="0" smtClean="0"/>
              <a:t>                                         </a:t>
            </a:r>
            <a:r>
              <a:rPr lang="cs-CZ" sz="2800" dirty="0" err="1" smtClean="0"/>
              <a:t>Puz</a:t>
            </a:r>
            <a:r>
              <a:rPr lang="cs-CZ" sz="2800" dirty="0" smtClean="0"/>
              <a:t>                                         </a:t>
            </a:r>
            <a:r>
              <a:rPr lang="cs-CZ" sz="2800" dirty="0" err="1" smtClean="0"/>
              <a:t>Pt</a:t>
            </a:r>
            <a:r>
              <a:rPr lang="cs-CZ" sz="2800" dirty="0" smtClean="0"/>
              <a:t> (4.p)</a:t>
            </a:r>
          </a:p>
          <a:p>
            <a:pPr marL="0" indent="0">
              <a:buNone/>
            </a:pPr>
            <a:r>
              <a:rPr lang="cs-CZ" sz="2400" dirty="0" smtClean="0"/>
              <a:t>                        </a:t>
            </a:r>
            <a:r>
              <a:rPr lang="cs-CZ" sz="2400" dirty="0" smtClean="0">
                <a:solidFill>
                  <a:srgbClr val="0070C0"/>
                </a:solidFill>
              </a:rPr>
              <a:t>(jak se těší) </a:t>
            </a:r>
            <a:r>
              <a:rPr lang="cs-CZ" sz="2800" dirty="0" smtClean="0"/>
              <a:t>velmi</a:t>
            </a:r>
            <a:r>
              <a:rPr lang="cs-CZ" dirty="0" smtClean="0"/>
              <a:t>   </a:t>
            </a:r>
            <a:r>
              <a:rPr lang="cs-CZ" sz="2400" dirty="0" smtClean="0">
                <a:solidFill>
                  <a:srgbClr val="0070C0"/>
                </a:solidFill>
              </a:rPr>
              <a:t>(na koho, co se těší) </a:t>
            </a:r>
            <a:r>
              <a:rPr lang="cs-CZ" sz="2800" dirty="0" smtClean="0"/>
              <a:t>na kamarády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                                                    </a:t>
            </a:r>
            <a:r>
              <a:rPr lang="cs-CZ" sz="2800" dirty="0" err="1" smtClean="0"/>
              <a:t>Pks</a:t>
            </a:r>
            <a:r>
              <a:rPr lang="cs-CZ" sz="2800" dirty="0" smtClean="0"/>
              <a:t>                                        </a:t>
            </a:r>
            <a:r>
              <a:rPr lang="cs-CZ" sz="2800" dirty="0" err="1" smtClean="0"/>
              <a:t>Pkn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             </a:t>
            </a:r>
            <a:r>
              <a:rPr lang="cs-CZ" sz="2400" dirty="0" smtClean="0">
                <a:solidFill>
                  <a:srgbClr val="0070C0"/>
                </a:solidFill>
              </a:rPr>
              <a:t>(na čí kamarády) </a:t>
            </a:r>
            <a:r>
              <a:rPr lang="cs-CZ" sz="2800" dirty="0" smtClean="0"/>
              <a:t>svoje   </a:t>
            </a:r>
            <a:r>
              <a:rPr lang="cs-CZ" sz="2400" dirty="0" smtClean="0">
                <a:solidFill>
                  <a:srgbClr val="0070C0"/>
                </a:solidFill>
              </a:rPr>
              <a:t>(na jaké kamarády) </a:t>
            </a:r>
            <a:r>
              <a:rPr lang="cs-CZ" sz="2800" dirty="0" smtClean="0"/>
              <a:t>ze školy</a:t>
            </a:r>
            <a:endParaRPr lang="cs-CZ" sz="2400" dirty="0"/>
          </a:p>
        </p:txBody>
      </p:sp>
      <p:cxnSp>
        <p:nvCxnSpPr>
          <p:cNvPr id="4" name="Přímá spojnice 3"/>
          <p:cNvCxnSpPr/>
          <p:nvPr/>
        </p:nvCxnSpPr>
        <p:spPr>
          <a:xfrm flipH="1">
            <a:off x="3923928" y="1880828"/>
            <a:ext cx="2304256" cy="12601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6876256" y="1880828"/>
            <a:ext cx="432048" cy="11881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7452320" y="3573016"/>
            <a:ext cx="0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4860032" y="3564069"/>
            <a:ext cx="2520280" cy="10890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978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Úkol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/>
          <a:lstStyle/>
          <a:p>
            <a:r>
              <a:rPr lang="cs-CZ" dirty="0" smtClean="0"/>
              <a:t>Opakuj větné členy – </a:t>
            </a:r>
            <a:r>
              <a:rPr lang="cs-CZ" b="1" dirty="0" smtClean="0"/>
              <a:t>Pracovní sešit </a:t>
            </a:r>
            <a:r>
              <a:rPr lang="cs-CZ" dirty="0" smtClean="0"/>
              <a:t>str. 54/2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   </a:t>
            </a:r>
            <a:r>
              <a:rPr lang="cs-CZ" b="1" dirty="0" smtClean="0"/>
              <a:t>Pracovní sešit </a:t>
            </a:r>
            <a:r>
              <a:rPr lang="cs-CZ" dirty="0" smtClean="0"/>
              <a:t>str. 55/1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   </a:t>
            </a:r>
            <a:r>
              <a:rPr lang="cs-CZ" b="1" dirty="0" smtClean="0"/>
              <a:t>Pracovní sešit </a:t>
            </a:r>
            <a:r>
              <a:rPr lang="cs-CZ" dirty="0" smtClean="0"/>
              <a:t>str. 55/2</a:t>
            </a:r>
          </a:p>
          <a:p>
            <a:r>
              <a:rPr lang="cs-CZ" b="1" dirty="0" smtClean="0"/>
              <a:t>Příloha 6 </a:t>
            </a:r>
            <a:r>
              <a:rPr lang="cs-CZ" dirty="0" smtClean="0"/>
              <a:t>– větný rozbor - pracuj do zadání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Hotový úkol pošli na e-mail: </a:t>
            </a:r>
            <a:r>
              <a:rPr lang="cs-CZ" dirty="0" smtClean="0">
                <a:hlinkClick r:id="rId2"/>
              </a:rPr>
              <a:t>dlouha@zsmecholupy.cz</a:t>
            </a:r>
            <a:r>
              <a:rPr lang="cs-CZ" dirty="0" smtClean="0"/>
              <a:t> do 8. 5.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86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279</Words>
  <Application>Microsoft Office PowerPoint</Application>
  <PresentationFormat>Předvádění na obrazovce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Grafické znázornění věty jednoduché</vt:lpstr>
      <vt:lpstr>Oprava úkolu</vt:lpstr>
      <vt:lpstr>Nešťastní šesťáci neochotně plnili úkol z češtiny.</vt:lpstr>
      <vt:lpstr>Bavlněné roušky nás chrání před virem z Číny.</vt:lpstr>
      <vt:lpstr>Děti se velmi těší na svoje kamarády ze školy.</vt:lpstr>
      <vt:lpstr>Úkol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Grafický rozbor věty jednoduché</dc:title>
  <dc:creator>dlouh</dc:creator>
  <cp:lastModifiedBy>dlouh</cp:lastModifiedBy>
  <cp:revision>11</cp:revision>
  <dcterms:created xsi:type="dcterms:W3CDTF">2020-05-01T09:07:29Z</dcterms:created>
  <dcterms:modified xsi:type="dcterms:W3CDTF">2020-05-01T17:49:13Z</dcterms:modified>
</cp:coreProperties>
</file>