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DEC0-89A4-4843-AE24-45E36BB156C5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B92F-EF6E-4077-9753-20F4387EEF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music_style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ozto.cz/7286428/03-whenever-wherever-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lpforenglish.cz/zabava/hudba/c2009041003---easter-song---by-acappell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forenglish.cz/zabava/hudba/c2008062206---let-you-go---by-laura-doyle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llsong_United_(band)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MTR29eea5_music_notes_for_graphic_design%5B1%5D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357686" y="357166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err="1" smtClean="0">
                <a:solidFill>
                  <a:schemeClr val="bg1"/>
                </a:solidFill>
              </a:rPr>
              <a:t>We</a:t>
            </a:r>
            <a:r>
              <a:rPr lang="cs-CZ" sz="4400" dirty="0">
                <a:solidFill>
                  <a:schemeClr val="bg1"/>
                </a:solidFill>
              </a:rPr>
              <a:t> </a:t>
            </a:r>
            <a:r>
              <a:rPr lang="cs-CZ" sz="4400" dirty="0" err="1" smtClean="0">
                <a:solidFill>
                  <a:schemeClr val="bg1"/>
                </a:solidFill>
              </a:rPr>
              <a:t>like</a:t>
            </a:r>
            <a:r>
              <a:rPr lang="cs-CZ" sz="4400" dirty="0" smtClean="0">
                <a:solidFill>
                  <a:schemeClr val="bg1"/>
                </a:solidFill>
              </a:rPr>
              <a:t> music!</a:t>
            </a:r>
            <a:endParaRPr lang="cs-CZ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9144000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ICHAL_DAVID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1000100" y="357166"/>
            <a:ext cx="3782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</a:t>
            </a:r>
            <a:r>
              <a:rPr lang="cs-CZ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music </a:t>
            </a:r>
            <a:r>
              <a:rPr lang="cs-CZ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styles</a:t>
            </a:r>
            <a:r>
              <a:rPr lang="cs-CZ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cs-CZ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lačítko akce: Informace 5">
            <a:hlinkClick r:id="rId3" highlightClick="1"/>
          </p:cNvPr>
          <p:cNvSpPr/>
          <p:nvPr/>
        </p:nvSpPr>
        <p:spPr>
          <a:xfrm>
            <a:off x="2214546" y="3429000"/>
            <a:ext cx="1042416" cy="104241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popisek 6"/>
          <p:cNvSpPr/>
          <p:nvPr/>
        </p:nvSpPr>
        <p:spPr>
          <a:xfrm>
            <a:off x="214282" y="1285860"/>
            <a:ext cx="3571900" cy="1255590"/>
          </a:xfrm>
          <a:prstGeom prst="wedgeRoundRectCallout">
            <a:avLst>
              <a:gd name="adj1" fmla="val 63724"/>
              <a:gd name="adj2" fmla="val 724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Hello</a:t>
            </a:r>
            <a:r>
              <a:rPr lang="cs-CZ" dirty="0" smtClean="0"/>
              <a:t> </a:t>
            </a:r>
            <a:r>
              <a:rPr lang="cs-CZ" dirty="0" err="1" smtClean="0"/>
              <a:t>everybody</a:t>
            </a:r>
            <a:r>
              <a:rPr lang="cs-CZ" dirty="0" smtClean="0"/>
              <a:t>,  </a:t>
            </a:r>
            <a:r>
              <a:rPr lang="cs-CZ" dirty="0" err="1" smtClean="0"/>
              <a:t>Surely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!  I´m Michal David </a:t>
            </a:r>
            <a:r>
              <a:rPr lang="cs-CZ" dirty="0" err="1" smtClean="0"/>
              <a:t>and</a:t>
            </a:r>
            <a:r>
              <a:rPr lang="cs-CZ" dirty="0" smtClean="0"/>
              <a:t> I </a:t>
            </a:r>
            <a:r>
              <a:rPr lang="cs-CZ" dirty="0" err="1" smtClean="0"/>
              <a:t>recommend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list </a:t>
            </a:r>
            <a:r>
              <a:rPr lang="cs-CZ" dirty="0" err="1" smtClean="0"/>
              <a:t>of</a:t>
            </a:r>
            <a:r>
              <a:rPr lang="cs-CZ" dirty="0" smtClean="0"/>
              <a:t> music </a:t>
            </a:r>
            <a:r>
              <a:rPr lang="cs-CZ" dirty="0" err="1" smtClean="0"/>
              <a:t>styles</a:t>
            </a:r>
            <a:r>
              <a:rPr lang="cs-CZ" dirty="0" smtClean="0"/>
              <a:t> on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website</a:t>
            </a:r>
            <a:r>
              <a:rPr lang="cs-CZ" dirty="0" smtClean="0"/>
              <a:t>, look!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yvak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/>
        </p:spPr>
      </p:pic>
      <p:pic>
        <p:nvPicPr>
          <p:cNvPr id="6" name="Obrázek 5" descr="DSCN4688.JPG"/>
          <p:cNvPicPr>
            <a:picLocks noChangeAspect="1"/>
          </p:cNvPicPr>
          <p:nvPr/>
        </p:nvPicPr>
        <p:blipFill>
          <a:blip r:embed="rId3" cstate="print"/>
          <a:srcRect l="23366" t="15774" r="11074"/>
          <a:stretch>
            <a:fillRect/>
          </a:stretch>
        </p:blipFill>
        <p:spPr>
          <a:xfrm>
            <a:off x="2428860" y="2714620"/>
            <a:ext cx="4572032" cy="43950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ovéPole 6"/>
          <p:cNvSpPr txBox="1"/>
          <p:nvPr/>
        </p:nvSpPr>
        <p:spPr>
          <a:xfrm>
            <a:off x="1" y="285728"/>
            <a:ext cx="914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in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cs-CZ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singers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music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tell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0" y="3143248"/>
            <a:ext cx="2128814" cy="1398466"/>
          </a:xfrm>
          <a:prstGeom prst="wedgeRoundRectCallout">
            <a:avLst>
              <a:gd name="adj1" fmla="val 82646"/>
              <a:gd name="adj2" fmla="val 268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Hey</a:t>
            </a:r>
            <a:r>
              <a:rPr lang="cs-CZ" dirty="0" smtClean="0"/>
              <a:t>, </a:t>
            </a:r>
            <a:r>
              <a:rPr lang="cs-CZ" dirty="0" err="1" smtClean="0"/>
              <a:t>boys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girls</a:t>
            </a:r>
            <a:r>
              <a:rPr lang="cs-CZ" dirty="0" smtClean="0"/>
              <a:t>, let´s </a:t>
            </a:r>
            <a:r>
              <a:rPr lang="cs-CZ" dirty="0" err="1" smtClean="0"/>
              <a:t>talk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music </a:t>
            </a:r>
            <a:r>
              <a:rPr lang="cs-CZ" dirty="0" err="1" smtClean="0"/>
              <a:t>today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6643702" y="2714620"/>
            <a:ext cx="1843094" cy="928694"/>
          </a:xfrm>
          <a:prstGeom prst="wedgeRoundRectCallout">
            <a:avLst>
              <a:gd name="adj1" fmla="val -62928"/>
              <a:gd name="adj2" fmla="val 81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Music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my </a:t>
            </a:r>
            <a:r>
              <a:rPr lang="cs-CZ" dirty="0" err="1" smtClean="0"/>
              <a:t>life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2143108" y="2214554"/>
            <a:ext cx="1914532" cy="785818"/>
          </a:xfrm>
          <a:prstGeom prst="wedgeRoundRectCallout">
            <a:avLst>
              <a:gd name="adj1" fmla="val 31994"/>
              <a:gd name="adj2" fmla="val 1524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Music </a:t>
            </a:r>
            <a:r>
              <a:rPr lang="cs-CZ" dirty="0" err="1" smtClean="0"/>
              <a:t>refreshes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 !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DSCN4681.JPG"/>
          <p:cNvPicPr>
            <a:picLocks noChangeAspect="1"/>
          </p:cNvPicPr>
          <p:nvPr/>
        </p:nvPicPr>
        <p:blipFill>
          <a:blip r:embed="rId2" cstate="print"/>
          <a:srcRect l="3903" t="13036" r="62292"/>
          <a:stretch>
            <a:fillRect/>
          </a:stretch>
        </p:blipFill>
        <p:spPr>
          <a:xfrm>
            <a:off x="285720" y="2320086"/>
            <a:ext cx="2357454" cy="45379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Zástupný symbol pro obsah 3" descr="pussycat-dolls-51156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357166"/>
            <a:ext cx="4525963" cy="4525963"/>
          </a:xfrm>
          <a:effectLst>
            <a:softEdge rad="635000"/>
          </a:effectLst>
        </p:spPr>
      </p:pic>
      <p:sp>
        <p:nvSpPr>
          <p:cNvPr id="7" name="Zaoblený obdélníkový popisek 6"/>
          <p:cNvSpPr/>
          <p:nvPr/>
        </p:nvSpPr>
        <p:spPr>
          <a:xfrm>
            <a:off x="2857488" y="4857760"/>
            <a:ext cx="5214974" cy="1469904"/>
          </a:xfrm>
          <a:prstGeom prst="wedgeRoundRectCallout">
            <a:avLst>
              <a:gd name="adj1" fmla="val -74233"/>
              <a:gd name="adj2" fmla="val -1505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My </a:t>
            </a:r>
            <a:r>
              <a:rPr lang="cs-CZ" dirty="0" err="1" smtClean="0"/>
              <a:t>favourite</a:t>
            </a:r>
            <a:r>
              <a:rPr lang="cs-CZ" dirty="0" smtClean="0"/>
              <a:t> pop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„</a:t>
            </a:r>
            <a:r>
              <a:rPr lang="cs-CZ" dirty="0" err="1" smtClean="0"/>
              <a:t>Pussycat</a:t>
            </a:r>
            <a:r>
              <a:rPr lang="cs-CZ" dirty="0" smtClean="0"/>
              <a:t> </a:t>
            </a:r>
            <a:r>
              <a:rPr lang="cs-CZ" dirty="0" err="1" smtClean="0"/>
              <a:t>dolls</a:t>
            </a:r>
            <a:r>
              <a:rPr lang="cs-CZ" dirty="0" smtClean="0"/>
              <a:t>“. I love </a:t>
            </a:r>
            <a:r>
              <a:rPr lang="cs-CZ" dirty="0" err="1" smtClean="0"/>
              <a:t>listening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music,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full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joy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!  </a:t>
            </a:r>
            <a:r>
              <a:rPr lang="cs-CZ" dirty="0" err="1" smtClean="0"/>
              <a:t>Their</a:t>
            </a:r>
            <a:r>
              <a:rPr lang="cs-CZ" dirty="0" smtClean="0"/>
              <a:t> music </a:t>
            </a:r>
            <a:r>
              <a:rPr lang="cs-CZ" dirty="0" err="1" smtClean="0"/>
              <a:t>refreshes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. 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style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fashion</a:t>
            </a:r>
            <a:r>
              <a:rPr lang="cs-CZ" dirty="0" smtClean="0"/>
              <a:t>- </a:t>
            </a:r>
            <a:r>
              <a:rPr lang="cs-CZ" dirty="0" err="1" smtClean="0"/>
              <a:t>it</a:t>
            </a:r>
            <a:r>
              <a:rPr lang="cs-CZ" dirty="0" smtClean="0"/>
              <a:t>´s trendy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fashionable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unforgetable</a:t>
            </a:r>
            <a:r>
              <a:rPr lang="cs-CZ" dirty="0" smtClean="0"/>
              <a:t> image!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dres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Obrázek 6" descr="DSCN4682.JPG"/>
          <p:cNvPicPr>
            <a:picLocks noChangeAspect="1"/>
          </p:cNvPicPr>
          <p:nvPr/>
        </p:nvPicPr>
        <p:blipFill>
          <a:blip r:embed="rId3" cstate="print"/>
          <a:srcRect l="53073" t="7560" r="15171"/>
          <a:stretch>
            <a:fillRect/>
          </a:stretch>
        </p:blipFill>
        <p:spPr>
          <a:xfrm>
            <a:off x="7143768" y="2285992"/>
            <a:ext cx="2214578" cy="48236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Zaoblený obdélníkový popisek 7"/>
          <p:cNvSpPr/>
          <p:nvPr/>
        </p:nvSpPr>
        <p:spPr>
          <a:xfrm>
            <a:off x="0" y="0"/>
            <a:ext cx="9144000" cy="1643050"/>
          </a:xfrm>
          <a:prstGeom prst="wedgeRoundRectCallout">
            <a:avLst>
              <a:gd name="adj1" fmla="val 39167"/>
              <a:gd name="adj2" fmla="val 1021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Maybe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,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- </a:t>
            </a:r>
            <a:r>
              <a:rPr lang="cs-CZ" dirty="0" err="1" smtClean="0"/>
              <a:t>Dresden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famous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classical</a:t>
            </a:r>
            <a:r>
              <a:rPr lang="cs-CZ" dirty="0" smtClean="0"/>
              <a:t> music </a:t>
            </a:r>
            <a:r>
              <a:rPr lang="cs-CZ" dirty="0" err="1" smtClean="0"/>
              <a:t>concerts</a:t>
            </a:r>
            <a:r>
              <a:rPr lang="cs-CZ" dirty="0" smtClean="0"/>
              <a:t>.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travel</a:t>
            </a:r>
            <a:r>
              <a:rPr lang="cs-CZ" dirty="0" smtClean="0"/>
              <a:t> to </a:t>
            </a:r>
            <a:r>
              <a:rPr lang="cs-CZ" dirty="0" err="1" smtClean="0"/>
              <a:t>Dresden</a:t>
            </a:r>
            <a:r>
              <a:rPr lang="cs-CZ" dirty="0" smtClean="0"/>
              <a:t> to listen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musicians</a:t>
            </a:r>
            <a:r>
              <a:rPr lang="cs-CZ" dirty="0" smtClean="0"/>
              <a:t> 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perform</a:t>
            </a:r>
            <a:r>
              <a:rPr lang="cs-CZ" dirty="0" smtClean="0"/>
              <a:t> 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famous</a:t>
            </a:r>
            <a:r>
              <a:rPr lang="cs-CZ" dirty="0" smtClean="0"/>
              <a:t> music 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Johann</a:t>
            </a:r>
            <a:r>
              <a:rPr lang="cs-CZ" dirty="0" smtClean="0"/>
              <a:t> </a:t>
            </a:r>
            <a:r>
              <a:rPr lang="cs-CZ" dirty="0" err="1" smtClean="0"/>
              <a:t>Strauss</a:t>
            </a:r>
            <a:r>
              <a:rPr lang="cs-CZ" dirty="0" smtClean="0"/>
              <a:t>, </a:t>
            </a:r>
            <a:r>
              <a:rPr lang="cs-CZ" dirty="0" err="1" smtClean="0"/>
              <a:t>Ludwig</a:t>
            </a:r>
            <a:r>
              <a:rPr lang="cs-CZ" dirty="0" smtClean="0"/>
              <a:t> van Beethoven, </a:t>
            </a:r>
            <a:r>
              <a:rPr lang="cs-CZ" dirty="0" err="1" smtClean="0"/>
              <a:t>Johann</a:t>
            </a:r>
            <a:r>
              <a:rPr lang="cs-CZ" dirty="0" smtClean="0"/>
              <a:t> Sebastian </a:t>
            </a:r>
            <a:r>
              <a:rPr lang="cs-CZ" dirty="0" err="1" smtClean="0"/>
              <a:t>Bach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 Gregor</a:t>
            </a:r>
          </a:p>
          <a:p>
            <a:pPr algn="ctr"/>
            <a:r>
              <a:rPr lang="cs-CZ" dirty="0" smtClean="0"/>
              <a:t>Friedrich </a:t>
            </a:r>
            <a:r>
              <a:rPr lang="cs-CZ" dirty="0" err="1" smtClean="0"/>
              <a:t>Handel</a:t>
            </a:r>
            <a:r>
              <a:rPr lang="cs-CZ" dirty="0" smtClean="0"/>
              <a:t>  in these </a:t>
            </a:r>
            <a:r>
              <a:rPr lang="cs-CZ" dirty="0" err="1" smtClean="0"/>
              <a:t>beautiful</a:t>
            </a:r>
            <a:r>
              <a:rPr lang="cs-CZ" dirty="0" smtClean="0"/>
              <a:t> </a:t>
            </a:r>
            <a:r>
              <a:rPr lang="cs-CZ" dirty="0" err="1" smtClean="0"/>
              <a:t>churches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palaces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beautiful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, my </a:t>
            </a:r>
            <a:r>
              <a:rPr lang="cs-CZ" dirty="0" err="1" smtClean="0"/>
              <a:t>parents</a:t>
            </a:r>
            <a:r>
              <a:rPr lang="cs-CZ" dirty="0" smtClean="0"/>
              <a:t> love </a:t>
            </a:r>
            <a:r>
              <a:rPr lang="cs-CZ" dirty="0" err="1" smtClean="0"/>
              <a:t>it</a:t>
            </a:r>
            <a:r>
              <a:rPr lang="cs-CZ" dirty="0" smtClean="0"/>
              <a:t>!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, I </a:t>
            </a:r>
            <a:r>
              <a:rPr lang="cs-CZ" dirty="0" err="1" smtClean="0"/>
              <a:t>also</a:t>
            </a:r>
            <a:r>
              <a:rPr lang="cs-CZ" dirty="0" smtClean="0"/>
              <a:t> listen to </a:t>
            </a:r>
            <a:r>
              <a:rPr lang="cs-CZ" dirty="0" err="1" smtClean="0"/>
              <a:t>popular</a:t>
            </a:r>
            <a:r>
              <a:rPr lang="cs-CZ" dirty="0" smtClean="0"/>
              <a:t> music, I </a:t>
            </a:r>
            <a:r>
              <a:rPr lang="cs-CZ" dirty="0" err="1" smtClean="0"/>
              <a:t>like</a:t>
            </a:r>
            <a:r>
              <a:rPr lang="cs-CZ" dirty="0" smtClean="0"/>
              <a:t>  </a:t>
            </a:r>
            <a:r>
              <a:rPr lang="cs-CZ" dirty="0" err="1" smtClean="0"/>
              <a:t>Seal</a:t>
            </a:r>
            <a:r>
              <a:rPr lang="cs-CZ" dirty="0" smtClean="0"/>
              <a:t>  </a:t>
            </a:r>
            <a:r>
              <a:rPr lang="cs-CZ" dirty="0" err="1" smtClean="0"/>
              <a:t>and</a:t>
            </a:r>
            <a:r>
              <a:rPr lang="cs-CZ" dirty="0" smtClean="0"/>
              <a:t>  Michael  W. </a:t>
            </a:r>
            <a:r>
              <a:rPr lang="cs-CZ" dirty="0" err="1" smtClean="0"/>
              <a:t>Smith</a:t>
            </a:r>
            <a:r>
              <a:rPr lang="cs-CZ" dirty="0" smtClean="0"/>
              <a:t>.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shakira_narrowweb__300x376,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0"/>
            <a:ext cx="3810000" cy="477520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  <a:softEdge rad="317500"/>
          </a:effectLst>
        </p:spPr>
      </p:pic>
      <p:pic>
        <p:nvPicPr>
          <p:cNvPr id="4" name="Zástupný symbol pro obsah 3" descr="DSCN46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2836" r="45276"/>
          <a:stretch>
            <a:fillRect/>
          </a:stretch>
        </p:blipFill>
        <p:spPr>
          <a:xfrm>
            <a:off x="-214346" y="2643182"/>
            <a:ext cx="1928826" cy="4525963"/>
          </a:xfr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214282" y="285728"/>
            <a:ext cx="3986234" cy="2112846"/>
          </a:xfrm>
          <a:prstGeom prst="wedgeRoundRectCallout">
            <a:avLst>
              <a:gd name="adj1" fmla="val -28827"/>
              <a:gd name="adj2" fmla="val 906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As I  </a:t>
            </a:r>
            <a:r>
              <a:rPr lang="cs-CZ" dirty="0" err="1" smtClean="0"/>
              <a:t>told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, my </a:t>
            </a:r>
            <a:r>
              <a:rPr lang="cs-CZ" dirty="0" err="1" smtClean="0"/>
              <a:t>favourite</a:t>
            </a:r>
            <a:r>
              <a:rPr lang="cs-CZ" dirty="0" smtClean="0"/>
              <a:t> </a:t>
            </a:r>
            <a:r>
              <a:rPr lang="cs-CZ" dirty="0" err="1" smtClean="0"/>
              <a:t>singer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Shakira</a:t>
            </a:r>
            <a:r>
              <a:rPr lang="cs-CZ" dirty="0" smtClean="0"/>
              <a:t>. I </a:t>
            </a:r>
            <a:r>
              <a:rPr lang="cs-CZ" dirty="0" err="1" smtClean="0"/>
              <a:t>have</a:t>
            </a:r>
            <a:r>
              <a:rPr lang="cs-CZ" dirty="0" smtClean="0"/>
              <a:t>  </a:t>
            </a:r>
            <a:r>
              <a:rPr lang="cs-CZ" dirty="0" err="1" smtClean="0"/>
              <a:t>got</a:t>
            </a:r>
            <a:r>
              <a:rPr lang="cs-CZ" dirty="0" smtClean="0"/>
              <a:t> her poster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in my </a:t>
            </a:r>
            <a:r>
              <a:rPr lang="cs-CZ" dirty="0" err="1" smtClean="0"/>
              <a:t>room</a:t>
            </a:r>
            <a:r>
              <a:rPr lang="cs-CZ" dirty="0" smtClean="0"/>
              <a:t>. I love her show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concerts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full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–</a:t>
            </a:r>
            <a:r>
              <a:rPr lang="cs-CZ" dirty="0" err="1" smtClean="0"/>
              <a:t>styled</a:t>
            </a:r>
            <a:r>
              <a:rPr lang="cs-CZ" dirty="0" smtClean="0"/>
              <a:t> </a:t>
            </a:r>
            <a:r>
              <a:rPr lang="cs-CZ" dirty="0" err="1" smtClean="0"/>
              <a:t>fashion</a:t>
            </a:r>
            <a:r>
              <a:rPr lang="cs-CZ" dirty="0" smtClean="0"/>
              <a:t>.  Her music </a:t>
            </a:r>
            <a:r>
              <a:rPr lang="cs-CZ" dirty="0" err="1" smtClean="0"/>
              <a:t>is</a:t>
            </a:r>
            <a:r>
              <a:rPr lang="cs-CZ" dirty="0" smtClean="0"/>
              <a:t> 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suitable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dancing. 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2643174" y="3429000"/>
            <a:ext cx="2643206" cy="1398466"/>
          </a:xfrm>
          <a:prstGeom prst="wedgeRoundRectCallout">
            <a:avLst>
              <a:gd name="adj1" fmla="val -114657"/>
              <a:gd name="adj2" fmla="val -345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Sure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song- </a:t>
            </a:r>
            <a:r>
              <a:rPr lang="cs-CZ" dirty="0" err="1" smtClean="0"/>
              <a:t>it</a:t>
            </a:r>
            <a:r>
              <a:rPr lang="cs-CZ" dirty="0" smtClean="0"/>
              <a:t>´s my </a:t>
            </a:r>
            <a:r>
              <a:rPr lang="cs-CZ" dirty="0" err="1" smtClean="0"/>
              <a:t>favourite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dancing!</a:t>
            </a:r>
            <a:endParaRPr lang="cs-CZ" dirty="0"/>
          </a:p>
        </p:txBody>
      </p:sp>
      <p:sp>
        <p:nvSpPr>
          <p:cNvPr id="8" name="Tlačítko akce: Zpět nebo Předchozí 7">
            <a:hlinkClick r:id="rId4" highlightClick="1"/>
          </p:cNvPr>
          <p:cNvSpPr/>
          <p:nvPr/>
        </p:nvSpPr>
        <p:spPr>
          <a:xfrm>
            <a:off x="2643174" y="542926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udba10-380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86.JPG"/>
          <p:cNvPicPr>
            <a:picLocks noChangeAspect="1"/>
          </p:cNvPicPr>
          <p:nvPr/>
        </p:nvPicPr>
        <p:blipFill>
          <a:blip r:embed="rId3" cstate="print"/>
          <a:srcRect l="31561" t="13036" r="41806"/>
          <a:stretch>
            <a:fillRect/>
          </a:stretch>
        </p:blipFill>
        <p:spPr>
          <a:xfrm>
            <a:off x="7500958" y="2320086"/>
            <a:ext cx="1857356" cy="45379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2357422" y="4429132"/>
            <a:ext cx="4643470" cy="1428760"/>
          </a:xfrm>
          <a:prstGeom prst="wedgeRoundRectCallout">
            <a:avLst>
              <a:gd name="adj1" fmla="val 76733"/>
              <a:gd name="adj2" fmla="val -125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Children</a:t>
            </a:r>
            <a:r>
              <a:rPr lang="cs-CZ" dirty="0" smtClean="0"/>
              <a:t>,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father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music </a:t>
            </a:r>
            <a:r>
              <a:rPr lang="cs-CZ" dirty="0" err="1" smtClean="0"/>
              <a:t>very</a:t>
            </a:r>
            <a:r>
              <a:rPr lang="cs-CZ" dirty="0" smtClean="0"/>
              <a:t> much.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enjoy</a:t>
            </a:r>
            <a:r>
              <a:rPr lang="cs-CZ" dirty="0" smtClean="0"/>
              <a:t> piano </a:t>
            </a:r>
            <a:r>
              <a:rPr lang="cs-CZ" dirty="0" err="1" smtClean="0"/>
              <a:t>concerts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worship</a:t>
            </a:r>
            <a:r>
              <a:rPr lang="cs-CZ" dirty="0" smtClean="0"/>
              <a:t> music. My </a:t>
            </a:r>
            <a:r>
              <a:rPr lang="cs-CZ" dirty="0" err="1" smtClean="0"/>
              <a:t>favourite</a:t>
            </a:r>
            <a:r>
              <a:rPr lang="cs-CZ" dirty="0" smtClean="0"/>
              <a:t> 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Accapella</a:t>
            </a:r>
            <a:r>
              <a:rPr lang="cs-CZ" dirty="0" smtClean="0"/>
              <a:t>, </a:t>
            </a:r>
            <a:r>
              <a:rPr lang="cs-CZ" dirty="0" smtClean="0"/>
              <a:t>let´s listen to her song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fill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text.</a:t>
            </a:r>
            <a:endParaRPr lang="cs-CZ" dirty="0"/>
          </a:p>
        </p:txBody>
      </p:sp>
      <p:sp>
        <p:nvSpPr>
          <p:cNvPr id="7" name="Tlačítko akce: Konec 6">
            <a:hlinkClick r:id="rId4" highlightClick="1"/>
          </p:cNvPr>
          <p:cNvSpPr/>
          <p:nvPr/>
        </p:nvSpPr>
        <p:spPr>
          <a:xfrm>
            <a:off x="571472" y="500042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51fS2Vt-PwL._SL500_AA280_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"/>
            <a:ext cx="7143768" cy="6857999"/>
          </a:xfrm>
        </p:spPr>
      </p:pic>
      <p:sp>
        <p:nvSpPr>
          <p:cNvPr id="5" name="Tlačítko akce: Dopředu nebo Další 4">
            <a:hlinkClick r:id="rId3" highlightClick="1"/>
          </p:cNvPr>
          <p:cNvSpPr/>
          <p:nvPr/>
        </p:nvSpPr>
        <p:spPr>
          <a:xfrm>
            <a:off x="2000232" y="235743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75_3_tn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aoblený obdélníkový popisek 6"/>
          <p:cNvSpPr/>
          <p:nvPr/>
        </p:nvSpPr>
        <p:spPr>
          <a:xfrm>
            <a:off x="1857356" y="0"/>
            <a:ext cx="5643602" cy="928670"/>
          </a:xfrm>
          <a:prstGeom prst="wedgeRoundRectCallout">
            <a:avLst>
              <a:gd name="adj1" fmla="val -42682"/>
              <a:gd name="adj2" fmla="val 1743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 </a:t>
            </a:r>
            <a:r>
              <a:rPr lang="cs-CZ" dirty="0" err="1" smtClean="0"/>
              <a:t>quite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 </a:t>
            </a:r>
            <a:r>
              <a:rPr lang="cs-CZ" dirty="0" err="1" smtClean="0"/>
              <a:t>Czech</a:t>
            </a:r>
            <a:r>
              <a:rPr lang="cs-CZ" dirty="0" smtClean="0"/>
              <a:t>  rock music.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 </a:t>
            </a:r>
            <a:r>
              <a:rPr lang="cs-CZ" dirty="0" err="1" smtClean="0"/>
              <a:t>this</a:t>
            </a:r>
            <a:r>
              <a:rPr lang="cs-CZ" dirty="0" smtClean="0"/>
              <a:t> rock band. 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aren</a:t>
            </a:r>
            <a:r>
              <a:rPr lang="cs-CZ" dirty="0" smtClean="0"/>
              <a:t>´t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famous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I  </a:t>
            </a:r>
            <a:r>
              <a:rPr lang="cs-CZ" dirty="0" err="1" smtClean="0"/>
              <a:t>like</a:t>
            </a:r>
            <a:r>
              <a:rPr lang="cs-CZ" dirty="0" smtClean="0"/>
              <a:t>  </a:t>
            </a:r>
            <a:r>
              <a:rPr lang="cs-CZ" dirty="0" err="1" smtClean="0"/>
              <a:t>their</a:t>
            </a:r>
            <a:r>
              <a:rPr lang="cs-CZ" dirty="0" smtClean="0"/>
              <a:t>  music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texts</a:t>
            </a:r>
            <a:r>
              <a:rPr lang="cs-CZ" dirty="0" smtClean="0"/>
              <a:t> 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troubles</a:t>
            </a:r>
            <a:r>
              <a:rPr lang="cs-CZ" dirty="0" smtClean="0"/>
              <a:t>.  </a:t>
            </a:r>
            <a:endParaRPr lang="cs-CZ" dirty="0"/>
          </a:p>
        </p:txBody>
      </p:sp>
      <p:pic>
        <p:nvPicPr>
          <p:cNvPr id="8" name="Obrázek 7" descr="DSCN4677.JPG"/>
          <p:cNvPicPr>
            <a:picLocks noChangeAspect="1"/>
          </p:cNvPicPr>
          <p:nvPr/>
        </p:nvPicPr>
        <p:blipFill>
          <a:blip r:embed="rId3" cstate="print"/>
          <a:srcRect t="13036" r="72536"/>
          <a:stretch>
            <a:fillRect/>
          </a:stretch>
        </p:blipFill>
        <p:spPr>
          <a:xfrm>
            <a:off x="-500098" y="962764"/>
            <a:ext cx="2571768" cy="58952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hillsong-united-unidos-permanecemos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8" name="Zaoblený obdélníkový popisek 7"/>
          <p:cNvSpPr/>
          <p:nvPr/>
        </p:nvSpPr>
        <p:spPr>
          <a:xfrm>
            <a:off x="3286116" y="5929330"/>
            <a:ext cx="4429156" cy="826962"/>
          </a:xfrm>
          <a:prstGeom prst="wedgeRoundRectCallout">
            <a:avLst>
              <a:gd name="adj1" fmla="val -92152"/>
              <a:gd name="adj2" fmla="val -371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worship</a:t>
            </a:r>
            <a:r>
              <a:rPr lang="cs-CZ" dirty="0" smtClean="0"/>
              <a:t> music. </a:t>
            </a:r>
            <a:r>
              <a:rPr lang="cs-CZ" dirty="0" err="1" smtClean="0"/>
              <a:t>Hillsong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famous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sing</a:t>
            </a:r>
            <a:r>
              <a:rPr lang="cs-CZ" dirty="0" smtClean="0"/>
              <a:t> </a:t>
            </a:r>
            <a:r>
              <a:rPr lang="cs-CZ" dirty="0" err="1" smtClean="0"/>
              <a:t>christian</a:t>
            </a:r>
            <a:r>
              <a:rPr lang="cs-CZ" dirty="0" smtClean="0"/>
              <a:t> music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9" name="Tlačítko akce: Dopředu nebo Další 8">
            <a:hlinkClick r:id="rId3" highlightClick="1"/>
          </p:cNvPr>
          <p:cNvSpPr/>
          <p:nvPr/>
        </p:nvSpPr>
        <p:spPr>
          <a:xfrm>
            <a:off x="7715272" y="42860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DSCN4688.JPG"/>
          <p:cNvPicPr>
            <a:picLocks noChangeAspect="1"/>
          </p:cNvPicPr>
          <p:nvPr/>
        </p:nvPicPr>
        <p:blipFill>
          <a:blip r:embed="rId4"/>
          <a:srcRect t="10298" r="74585"/>
          <a:stretch>
            <a:fillRect/>
          </a:stretch>
        </p:blipFill>
        <p:spPr>
          <a:xfrm>
            <a:off x="-214346" y="1857364"/>
            <a:ext cx="2000264" cy="52149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375</Words>
  <Application>Microsoft Office PowerPoint</Application>
  <PresentationFormat>Předvádění na obrazovce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mecholupy</dc:creator>
  <cp:lastModifiedBy>mecholupy</cp:lastModifiedBy>
  <cp:revision>27</cp:revision>
  <dcterms:created xsi:type="dcterms:W3CDTF">2011-08-03T08:26:19Z</dcterms:created>
  <dcterms:modified xsi:type="dcterms:W3CDTF">2012-05-08T09:14:28Z</dcterms:modified>
</cp:coreProperties>
</file>