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E8BA-8259-4FC9-9B28-9E369252AF2E}" type="datetimeFigureOut">
              <a:rPr lang="cs-CZ" smtClean="0"/>
              <a:pPr/>
              <a:t>5.5.2012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AD60-BB9B-4FBA-AE84-11E00CB3D8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lavecky_bazen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85918" y="1214422"/>
            <a:ext cx="5205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pool</a:t>
            </a:r>
            <a:endParaRPr lang="cs-CZ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51488_ber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Novák´s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Hans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pool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evening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tired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thirsty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happy.</a:t>
            </a:r>
            <a:endParaRPr lang="cs-CZ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 descr="DSCN4688.JPG"/>
          <p:cNvPicPr>
            <a:picLocks noChangeAspect="1"/>
          </p:cNvPicPr>
          <p:nvPr/>
        </p:nvPicPr>
        <p:blipFill>
          <a:blip r:embed="rId3" cstate="print"/>
          <a:srcRect l="24391" t="18512" b="52738"/>
          <a:stretch>
            <a:fillRect/>
          </a:stretch>
        </p:blipFill>
        <p:spPr>
          <a:xfrm>
            <a:off x="4071934" y="5357802"/>
            <a:ext cx="5272862" cy="15001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 descr="DSCN4688.JPG"/>
          <p:cNvPicPr>
            <a:picLocks noChangeAspect="1"/>
          </p:cNvPicPr>
          <p:nvPr/>
        </p:nvPicPr>
        <p:blipFill>
          <a:blip r:embed="rId3" cstate="print"/>
          <a:srcRect l="6976" t="13036" r="78683" b="60952"/>
          <a:stretch>
            <a:fillRect/>
          </a:stretch>
        </p:blipFill>
        <p:spPr>
          <a:xfrm>
            <a:off x="0" y="5500678"/>
            <a:ext cx="1000132" cy="13573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Zaoblený obdélníkový popisek 7"/>
          <p:cNvSpPr/>
          <p:nvPr/>
        </p:nvSpPr>
        <p:spPr>
          <a:xfrm>
            <a:off x="785786" y="4929198"/>
            <a:ext cx="2500298" cy="612648"/>
          </a:xfrm>
          <a:prstGeom prst="wedgeRoundRectCallout">
            <a:avLst>
              <a:gd name="adj1" fmla="val -44660"/>
              <a:gd name="adj2" fmla="val 177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Children</a:t>
            </a:r>
            <a:r>
              <a:rPr lang="cs-CZ" dirty="0" smtClean="0"/>
              <a:t>,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tired</a:t>
            </a:r>
            <a:r>
              <a:rPr lang="cs-CZ" dirty="0" smtClean="0"/>
              <a:t> </a:t>
            </a:r>
            <a:r>
              <a:rPr lang="cs-CZ" dirty="0" err="1" smtClean="0"/>
              <a:t>enough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6643702" y="4786322"/>
            <a:ext cx="1928826" cy="612648"/>
          </a:xfrm>
          <a:prstGeom prst="wedgeRoundRectCallout">
            <a:avLst>
              <a:gd name="adj1" fmla="val -6467"/>
              <a:gd name="adj2" fmla="val 198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dad</a:t>
            </a:r>
            <a:r>
              <a:rPr lang="cs-CZ" dirty="0" smtClean="0"/>
              <a:t>, </a:t>
            </a:r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1500166" y="6000768"/>
            <a:ext cx="2128846" cy="612648"/>
          </a:xfrm>
          <a:prstGeom prst="wedgeRoundRectCallout">
            <a:avLst>
              <a:gd name="adj1" fmla="val -76151"/>
              <a:gd name="adj2" fmla="val 21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job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return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6643702" y="3857628"/>
            <a:ext cx="2700350" cy="612648"/>
          </a:xfrm>
          <a:prstGeom prst="wedgeRoundRectCallout">
            <a:avLst>
              <a:gd name="adj1" fmla="val 41248"/>
              <a:gd name="adj2" fmla="val 236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Jan, I´m </a:t>
            </a:r>
            <a:r>
              <a:rPr lang="cs-CZ" dirty="0" err="1" smtClean="0"/>
              <a:t>sure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Suggestions</a:t>
            </a:r>
            <a:r>
              <a:rPr lang="cs-CZ" dirty="0" smtClean="0"/>
              <a:t>-návrhy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use to </a:t>
            </a:r>
            <a:r>
              <a:rPr lang="cs-CZ" dirty="0" err="1" smtClean="0"/>
              <a:t>offer</a:t>
            </a:r>
            <a:r>
              <a:rPr lang="cs-CZ" dirty="0" smtClean="0"/>
              <a:t>, </a:t>
            </a:r>
            <a:r>
              <a:rPr lang="cs-CZ" dirty="0" err="1" smtClean="0"/>
              <a:t>suggest</a:t>
            </a:r>
            <a:r>
              <a:rPr lang="cs-CZ" dirty="0" smtClean="0"/>
              <a:t> to </a:t>
            </a:r>
            <a:r>
              <a:rPr lang="cs-CZ" dirty="0" err="1" smtClean="0"/>
              <a:t>somebody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idea,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helps</a:t>
            </a:r>
            <a:r>
              <a:rPr lang="cs-CZ" dirty="0" smtClean="0"/>
              <a:t> to </a:t>
            </a:r>
            <a:r>
              <a:rPr lang="cs-CZ" dirty="0" err="1" smtClean="0"/>
              <a:t>change</a:t>
            </a:r>
            <a:r>
              <a:rPr lang="cs-CZ" dirty="0" smtClean="0"/>
              <a:t> his </a:t>
            </a:r>
            <a:r>
              <a:rPr lang="cs-CZ" dirty="0" err="1" smtClean="0"/>
              <a:t>opinion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encourage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to do </a:t>
            </a:r>
            <a:r>
              <a:rPr lang="cs-CZ" dirty="0" err="1" smtClean="0"/>
              <a:t>something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Používáme k nabídce našeho nápadu, plánu někomu dalšímu, což může vést ke změně jeho názoru nebo dodání odvahy něco udělat.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 use </a:t>
            </a:r>
            <a:r>
              <a:rPr lang="cs-CZ" dirty="0" err="1" smtClean="0"/>
              <a:t>phrases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Shall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…? Let´s…….. </a:t>
            </a:r>
            <a:r>
              <a:rPr lang="cs-CZ" dirty="0" err="1" smtClean="0"/>
              <a:t>Why</a:t>
            </a:r>
            <a:r>
              <a:rPr lang="cs-CZ" dirty="0" smtClean="0"/>
              <a:t> don´t </a:t>
            </a:r>
            <a:r>
              <a:rPr lang="cs-CZ" dirty="0" err="1" smtClean="0"/>
              <a:t>we</a:t>
            </a:r>
            <a:r>
              <a:rPr lang="cs-CZ" dirty="0" smtClean="0"/>
              <a:t>……..?</a:t>
            </a:r>
          </a:p>
          <a:p>
            <a:r>
              <a:rPr lang="cs-CZ" dirty="0" err="1" smtClean="0"/>
              <a:t>Focusing</a:t>
            </a:r>
            <a:r>
              <a:rPr lang="cs-CZ" dirty="0" smtClean="0"/>
              <a:t> on positive </a:t>
            </a:r>
            <a:r>
              <a:rPr lang="cs-CZ" dirty="0" err="1" smtClean="0"/>
              <a:t>feelings</a:t>
            </a:r>
            <a:r>
              <a:rPr lang="cs-CZ" dirty="0" smtClean="0"/>
              <a:t>: </a:t>
            </a:r>
            <a:r>
              <a:rPr lang="cs-CZ" dirty="0" err="1" smtClean="0"/>
              <a:t>It</a:t>
            </a:r>
            <a:r>
              <a:rPr lang="cs-CZ" dirty="0" smtClean="0"/>
              <a:t>´s super, </a:t>
            </a:r>
            <a:r>
              <a:rPr lang="cs-CZ" dirty="0" err="1" smtClean="0"/>
              <a:t>relaxive</a:t>
            </a:r>
            <a:r>
              <a:rPr lang="cs-CZ" dirty="0" smtClean="0"/>
              <a:t>, </a:t>
            </a:r>
            <a:r>
              <a:rPr lang="cs-CZ" dirty="0" err="1" smtClean="0"/>
              <a:t>absolutely</a:t>
            </a:r>
            <a:r>
              <a:rPr lang="cs-CZ" dirty="0" smtClean="0"/>
              <a:t> </a:t>
            </a:r>
            <a:r>
              <a:rPr lang="cs-CZ" dirty="0" err="1" smtClean="0"/>
              <a:t>perfect</a:t>
            </a:r>
            <a:r>
              <a:rPr lang="cs-CZ" dirty="0" smtClean="0"/>
              <a:t>, </a:t>
            </a:r>
            <a:r>
              <a:rPr lang="cs-CZ" dirty="0" err="1" smtClean="0"/>
              <a:t>brilliant</a:t>
            </a:r>
            <a:r>
              <a:rPr lang="cs-CZ" dirty="0" smtClean="0"/>
              <a:t>, </a:t>
            </a:r>
            <a:r>
              <a:rPr lang="cs-CZ" dirty="0" err="1" smtClean="0"/>
              <a:t>wonderful</a:t>
            </a:r>
            <a:r>
              <a:rPr lang="cs-CZ" dirty="0" smtClean="0"/>
              <a:t>, </a:t>
            </a:r>
            <a:r>
              <a:rPr lang="cs-CZ" dirty="0" err="1" smtClean="0"/>
              <a:t>marvellous</a:t>
            </a:r>
            <a:r>
              <a:rPr lang="cs-CZ" dirty="0" smtClean="0"/>
              <a:t>!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reactions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Positive: </a:t>
            </a:r>
            <a:r>
              <a:rPr lang="cs-CZ" dirty="0" err="1" smtClean="0"/>
              <a:t>Good</a:t>
            </a:r>
            <a:r>
              <a:rPr lang="cs-CZ" dirty="0" smtClean="0"/>
              <a:t> idea! I´</a:t>
            </a:r>
            <a:r>
              <a:rPr lang="cs-CZ" dirty="0" err="1" smtClean="0"/>
              <a:t>ll</a:t>
            </a:r>
            <a:r>
              <a:rPr lang="cs-CZ" dirty="0" smtClean="0"/>
              <a:t> 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. Let´s do </a:t>
            </a:r>
            <a:r>
              <a:rPr lang="cs-CZ" dirty="0" err="1" smtClean="0"/>
              <a:t>it</a:t>
            </a:r>
            <a:r>
              <a:rPr lang="cs-CZ" dirty="0" smtClean="0"/>
              <a:t>. Let´s go on.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sounds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! </a:t>
            </a:r>
            <a:r>
              <a:rPr lang="cs-CZ" dirty="0" err="1" smtClean="0"/>
              <a:t>etc</a:t>
            </a:r>
            <a:r>
              <a:rPr lang="cs-CZ" dirty="0" smtClean="0"/>
              <a:t>….</a:t>
            </a:r>
          </a:p>
          <a:p>
            <a:r>
              <a:rPr lang="cs-CZ" dirty="0" smtClean="0"/>
              <a:t>Negative: I´m </a:t>
            </a:r>
            <a:r>
              <a:rPr lang="cs-CZ" dirty="0" err="1" smtClean="0"/>
              <a:t>sorry</a:t>
            </a:r>
            <a:r>
              <a:rPr lang="cs-CZ" dirty="0" smtClean="0"/>
              <a:t>. I´m </a:t>
            </a:r>
            <a:r>
              <a:rPr lang="cs-CZ" dirty="0" err="1" smtClean="0"/>
              <a:t>afraid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isn</a:t>
            </a:r>
            <a:r>
              <a:rPr lang="cs-CZ" dirty="0" smtClean="0"/>
              <a:t>´t </a:t>
            </a:r>
            <a:r>
              <a:rPr lang="cs-CZ" dirty="0" err="1" smtClean="0"/>
              <a:t>good</a:t>
            </a:r>
            <a:r>
              <a:rPr lang="cs-CZ" dirty="0" smtClean="0"/>
              <a:t> idea. </a:t>
            </a:r>
            <a:r>
              <a:rPr lang="cs-CZ" dirty="0" err="1" smtClean="0"/>
              <a:t>Later</a:t>
            </a:r>
            <a:r>
              <a:rPr lang="cs-CZ" dirty="0" smtClean="0"/>
              <a:t>. No,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dangerous</a:t>
            </a:r>
            <a:r>
              <a:rPr lang="cs-CZ" dirty="0" smtClean="0"/>
              <a:t>. I´m </a:t>
            </a:r>
            <a:r>
              <a:rPr lang="cs-CZ" dirty="0" err="1" smtClean="0"/>
              <a:t>too</a:t>
            </a:r>
            <a:r>
              <a:rPr lang="cs-CZ" dirty="0" smtClean="0"/>
              <a:t>….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um_Praktik_-1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Novák´s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guests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pool in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much.</a:t>
            </a:r>
            <a:endParaRPr lang="cs-CZ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laguna1_v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Obrázek 4" descr="DSCN4686.JPG"/>
          <p:cNvPicPr>
            <a:picLocks noChangeAspect="1"/>
          </p:cNvPicPr>
          <p:nvPr/>
        </p:nvPicPr>
        <p:blipFill>
          <a:blip r:embed="rId3" cstate="print"/>
          <a:srcRect l="39756" t="15774" r="48976" b="59583"/>
          <a:stretch>
            <a:fillRect/>
          </a:stretch>
        </p:blipFill>
        <p:spPr>
          <a:xfrm>
            <a:off x="0" y="5572116"/>
            <a:ext cx="785818" cy="1285884"/>
          </a:xfrm>
          <a:prstGeom prst="rect">
            <a:avLst/>
          </a:prstGeom>
        </p:spPr>
      </p:pic>
      <p:sp>
        <p:nvSpPr>
          <p:cNvPr id="6" name="Zaoblený obdélníkový popisek 5"/>
          <p:cNvSpPr/>
          <p:nvPr/>
        </p:nvSpPr>
        <p:spPr>
          <a:xfrm>
            <a:off x="0" y="4286256"/>
            <a:ext cx="5429256" cy="1255590"/>
          </a:xfrm>
          <a:prstGeom prst="wedgeRoundRectCallout">
            <a:avLst>
              <a:gd name="adj1" fmla="val -36144"/>
              <a:gd name="adj2" fmla="val 126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now</a:t>
            </a:r>
            <a:r>
              <a:rPr lang="cs-CZ" dirty="0" smtClean="0"/>
              <a:t>.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Susan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Hans </a:t>
            </a:r>
            <a:r>
              <a:rPr lang="cs-CZ" dirty="0" err="1" smtClean="0"/>
              <a:t>started</a:t>
            </a:r>
            <a:r>
              <a:rPr lang="cs-CZ" dirty="0" smtClean="0"/>
              <a:t> to  slide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tobogans</a:t>
            </a:r>
            <a:r>
              <a:rPr lang="cs-CZ" dirty="0" smtClean="0"/>
              <a:t>.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much!  I´m </a:t>
            </a:r>
            <a:r>
              <a:rPr lang="cs-CZ" dirty="0" err="1" smtClean="0"/>
              <a:t>going</a:t>
            </a:r>
            <a:r>
              <a:rPr lang="cs-CZ" dirty="0" smtClean="0"/>
              <a:t> to </a:t>
            </a:r>
            <a:r>
              <a:rPr lang="cs-CZ" dirty="0" err="1" smtClean="0"/>
              <a:t>swim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pool </a:t>
            </a:r>
            <a:r>
              <a:rPr lang="cs-CZ" dirty="0" err="1" smtClean="0"/>
              <a:t>with</a:t>
            </a:r>
            <a:r>
              <a:rPr lang="cs-CZ" dirty="0" smtClean="0"/>
              <a:t> Jan.  I </a:t>
            </a:r>
            <a:r>
              <a:rPr lang="cs-CZ" dirty="0" err="1" smtClean="0"/>
              <a:t>wait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- 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toilet</a:t>
            </a:r>
            <a:r>
              <a:rPr lang="cs-CZ" dirty="0" smtClean="0"/>
              <a:t> 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T243842_Michael_Phelps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bláček 4"/>
          <p:cNvSpPr/>
          <p:nvPr/>
        </p:nvSpPr>
        <p:spPr>
          <a:xfrm>
            <a:off x="0" y="2643182"/>
            <a:ext cx="4000496" cy="1898532"/>
          </a:xfrm>
          <a:prstGeom prst="cloudCallout">
            <a:avLst>
              <a:gd name="adj1" fmla="val 59315"/>
              <a:gd name="adj2" fmla="val -71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Marie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enjoy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much,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slide </a:t>
            </a:r>
            <a:r>
              <a:rPr lang="cs-CZ" dirty="0" err="1" smtClean="0"/>
              <a:t>or</a:t>
            </a:r>
            <a:r>
              <a:rPr lang="cs-CZ" dirty="0" smtClean="0"/>
              <a:t> play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. 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swim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71736" y="6334780"/>
            <a:ext cx="415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.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</a:t>
            </a:r>
            <a:endParaRPr lang="cs-CZ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ětiúhelník 6"/>
          <p:cNvSpPr/>
          <p:nvPr/>
        </p:nvSpPr>
        <p:spPr>
          <a:xfrm>
            <a:off x="0" y="5786454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neck</a:t>
            </a:r>
            <a:endParaRPr lang="cs-CZ" dirty="0"/>
          </a:p>
        </p:txBody>
      </p:sp>
      <p:sp>
        <p:nvSpPr>
          <p:cNvPr id="8" name="Pětiúhelník 7"/>
          <p:cNvSpPr/>
          <p:nvPr/>
        </p:nvSpPr>
        <p:spPr>
          <a:xfrm flipH="1">
            <a:off x="7858148" y="1500174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elbow</a:t>
            </a:r>
            <a:endParaRPr lang="cs-CZ" dirty="0"/>
          </a:p>
        </p:txBody>
      </p:sp>
      <p:sp>
        <p:nvSpPr>
          <p:cNvPr id="9" name="Pětiúhelník 8"/>
          <p:cNvSpPr/>
          <p:nvPr/>
        </p:nvSpPr>
        <p:spPr>
          <a:xfrm flipH="1">
            <a:off x="7858148" y="2285992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shoulder</a:t>
            </a:r>
            <a:endParaRPr lang="cs-CZ" dirty="0"/>
          </a:p>
        </p:txBody>
      </p:sp>
      <p:sp>
        <p:nvSpPr>
          <p:cNvPr id="10" name="Pětiúhelník 9"/>
          <p:cNvSpPr/>
          <p:nvPr/>
        </p:nvSpPr>
        <p:spPr>
          <a:xfrm>
            <a:off x="0" y="5143512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arm</a:t>
            </a:r>
            <a:endParaRPr lang="cs-CZ" dirty="0"/>
          </a:p>
        </p:txBody>
      </p:sp>
      <p:sp>
        <p:nvSpPr>
          <p:cNvPr id="11" name="Pětiúhelník 10"/>
          <p:cNvSpPr/>
          <p:nvPr/>
        </p:nvSpPr>
        <p:spPr>
          <a:xfrm flipH="1">
            <a:off x="7858148" y="3857628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leg</a:t>
            </a:r>
            <a:endParaRPr lang="cs-CZ" dirty="0"/>
          </a:p>
        </p:txBody>
      </p:sp>
      <p:sp>
        <p:nvSpPr>
          <p:cNvPr id="12" name="Pětiúhelník 11"/>
          <p:cNvSpPr/>
          <p:nvPr/>
        </p:nvSpPr>
        <p:spPr>
          <a:xfrm>
            <a:off x="0" y="4572008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chest</a:t>
            </a:r>
            <a:endParaRPr lang="cs-CZ" dirty="0"/>
          </a:p>
        </p:txBody>
      </p:sp>
      <p:sp>
        <p:nvSpPr>
          <p:cNvPr id="13" name="Pětiúhelník 12"/>
          <p:cNvSpPr/>
          <p:nvPr/>
        </p:nvSpPr>
        <p:spPr>
          <a:xfrm flipH="1">
            <a:off x="7929586" y="714356"/>
            <a:ext cx="121441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hand</a:t>
            </a:r>
            <a:endParaRPr lang="cs-CZ" dirty="0"/>
          </a:p>
        </p:txBody>
      </p:sp>
      <p:sp>
        <p:nvSpPr>
          <p:cNvPr id="14" name="Pětiúhelník 13"/>
          <p:cNvSpPr/>
          <p:nvPr/>
        </p:nvSpPr>
        <p:spPr>
          <a:xfrm>
            <a:off x="0" y="6373368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nose</a:t>
            </a:r>
            <a:endParaRPr lang="cs-CZ" dirty="0"/>
          </a:p>
        </p:txBody>
      </p:sp>
      <p:sp>
        <p:nvSpPr>
          <p:cNvPr id="15" name="Pětiúhelník 14"/>
          <p:cNvSpPr/>
          <p:nvPr/>
        </p:nvSpPr>
        <p:spPr>
          <a:xfrm flipH="1">
            <a:off x="7858148" y="4643446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knee</a:t>
            </a:r>
            <a:endParaRPr lang="cs-CZ" dirty="0"/>
          </a:p>
        </p:txBody>
      </p:sp>
      <p:sp>
        <p:nvSpPr>
          <p:cNvPr id="16" name="Pětiúhelník 15"/>
          <p:cNvSpPr/>
          <p:nvPr/>
        </p:nvSpPr>
        <p:spPr>
          <a:xfrm flipH="1">
            <a:off x="7786710" y="3071810"/>
            <a:ext cx="135729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finger</a:t>
            </a:r>
            <a:endParaRPr lang="cs-CZ" dirty="0"/>
          </a:p>
        </p:txBody>
      </p:sp>
      <p:sp>
        <p:nvSpPr>
          <p:cNvPr id="17" name="Pětiúhelník 16"/>
          <p:cNvSpPr/>
          <p:nvPr/>
        </p:nvSpPr>
        <p:spPr>
          <a:xfrm flipH="1">
            <a:off x="7858148" y="5357826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stomach</a:t>
            </a:r>
            <a:endParaRPr lang="cs-CZ" dirty="0"/>
          </a:p>
        </p:txBody>
      </p:sp>
      <p:sp>
        <p:nvSpPr>
          <p:cNvPr id="18" name="Pětiúhelník 17"/>
          <p:cNvSpPr/>
          <p:nvPr/>
        </p:nvSpPr>
        <p:spPr>
          <a:xfrm flipH="1">
            <a:off x="7858148" y="6143644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hip</a:t>
            </a:r>
            <a:endParaRPr lang="cs-CZ" dirty="0"/>
          </a:p>
        </p:txBody>
      </p:sp>
      <p:sp>
        <p:nvSpPr>
          <p:cNvPr id="19" name="Pětiúhelník 18"/>
          <p:cNvSpPr/>
          <p:nvPr/>
        </p:nvSpPr>
        <p:spPr>
          <a:xfrm flipH="1">
            <a:off x="7929586" y="0"/>
            <a:ext cx="121441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wrist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603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Obrázek 4" descr="DSCN4681.JPG"/>
          <p:cNvPicPr>
            <a:picLocks noChangeAspect="1"/>
          </p:cNvPicPr>
          <p:nvPr/>
        </p:nvPicPr>
        <p:blipFill>
          <a:blip r:embed="rId3" cstate="print"/>
          <a:srcRect l="80731" t="17143" r="8001" b="67798"/>
          <a:stretch>
            <a:fillRect/>
          </a:stretch>
        </p:blipFill>
        <p:spPr>
          <a:xfrm>
            <a:off x="3929058" y="4714884"/>
            <a:ext cx="642942" cy="785818"/>
          </a:xfrm>
          <a:prstGeom prst="rect">
            <a:avLst/>
          </a:prstGeom>
          <a:effectLst>
            <a:softEdge rad="63500"/>
          </a:effectLst>
          <a:scene3d>
            <a:camera prst="perspectiveAbove"/>
            <a:lightRig rig="threePt" dir="t"/>
          </a:scene3d>
        </p:spPr>
      </p:pic>
      <p:pic>
        <p:nvPicPr>
          <p:cNvPr id="6" name="Obrázek 5" descr="DSCN4676.JPG"/>
          <p:cNvPicPr>
            <a:picLocks noChangeAspect="1"/>
          </p:cNvPicPr>
          <p:nvPr/>
        </p:nvPicPr>
        <p:blipFill>
          <a:blip r:embed="rId4" cstate="print"/>
          <a:srcRect l="3903" t="4822" r="78682" b="74642"/>
          <a:stretch>
            <a:fillRect/>
          </a:stretch>
        </p:blipFill>
        <p:spPr>
          <a:xfrm>
            <a:off x="4857752" y="2571744"/>
            <a:ext cx="500066" cy="5000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Zaoblený obdélníkový popisek 6"/>
          <p:cNvSpPr/>
          <p:nvPr/>
        </p:nvSpPr>
        <p:spPr>
          <a:xfrm>
            <a:off x="5357818" y="1142984"/>
            <a:ext cx="2857520" cy="1327028"/>
          </a:xfrm>
          <a:prstGeom prst="wedgeRoundRectCallout">
            <a:avLst>
              <a:gd name="adj1" fmla="val -48954"/>
              <a:gd name="adj2" fmla="val 875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Hey</a:t>
            </a:r>
            <a:r>
              <a:rPr lang="cs-CZ" dirty="0" smtClean="0"/>
              <a:t>, Hans,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absolutely</a:t>
            </a:r>
            <a:r>
              <a:rPr lang="cs-CZ" dirty="0" smtClean="0"/>
              <a:t> </a:t>
            </a:r>
            <a:r>
              <a:rPr lang="cs-CZ" dirty="0" err="1" smtClean="0"/>
              <a:t>perfect</a:t>
            </a:r>
            <a:r>
              <a:rPr lang="cs-CZ" dirty="0" smtClean="0"/>
              <a:t>!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fast</a:t>
            </a:r>
            <a:r>
              <a:rPr lang="cs-CZ" dirty="0" smtClean="0"/>
              <a:t>! </a:t>
            </a:r>
            <a:r>
              <a:rPr lang="cs-CZ" dirty="0" err="1" smtClean="0"/>
              <a:t>Try</a:t>
            </a:r>
            <a:r>
              <a:rPr lang="cs-CZ" dirty="0" smtClean="0"/>
              <a:t> to use </a:t>
            </a:r>
            <a:r>
              <a:rPr lang="cs-CZ" dirty="0" err="1" smtClean="0"/>
              <a:t>this</a:t>
            </a:r>
            <a:r>
              <a:rPr lang="cs-CZ" dirty="0" smtClean="0"/>
              <a:t> track!</a:t>
            </a:r>
            <a:endParaRPr lang="cs-CZ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1857356" y="5745286"/>
            <a:ext cx="1928826" cy="1112714"/>
          </a:xfrm>
          <a:prstGeom prst="wedgeRoundRectCallout">
            <a:avLst>
              <a:gd name="adj1" fmla="val 60334"/>
              <a:gd name="adj2" fmla="val -831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Ugh</a:t>
            </a:r>
            <a:r>
              <a:rPr lang="cs-CZ" dirty="0" smtClean="0"/>
              <a:t>! Martin! I´m just </a:t>
            </a:r>
            <a:r>
              <a:rPr lang="cs-CZ" dirty="0" err="1" smtClean="0"/>
              <a:t>falling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´s super!</a:t>
            </a:r>
            <a:endParaRPr lang="cs-CZ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928662" y="500042"/>
            <a:ext cx="2214578" cy="612648"/>
          </a:xfrm>
          <a:prstGeom prst="wedgeRoundRectCallout">
            <a:avLst>
              <a:gd name="adj1" fmla="val -79221"/>
              <a:gd name="adj2" fmla="val -93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Boys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pro obsah 3" descr="1397-web-3387e0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71736" y="6334780"/>
            <a:ext cx="415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. </a:t>
            </a:r>
            <a:r>
              <a:rPr lang="cs-CZ" sz="2800" dirty="0" err="1" smtClean="0"/>
              <a:t>Describe</a:t>
            </a:r>
            <a:r>
              <a:rPr lang="cs-CZ" sz="2800" dirty="0" smtClean="0"/>
              <a:t> </a:t>
            </a:r>
            <a:r>
              <a:rPr lang="cs-CZ" sz="2800" dirty="0" err="1" smtClean="0"/>
              <a:t>parts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body</a:t>
            </a:r>
            <a:endParaRPr lang="cs-CZ" sz="2800" dirty="0"/>
          </a:p>
        </p:txBody>
      </p:sp>
      <p:sp>
        <p:nvSpPr>
          <p:cNvPr id="7" name="Pětiúhelník 6"/>
          <p:cNvSpPr/>
          <p:nvPr/>
        </p:nvSpPr>
        <p:spPr>
          <a:xfrm>
            <a:off x="0" y="5786454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neck</a:t>
            </a:r>
            <a:endParaRPr lang="cs-CZ" dirty="0"/>
          </a:p>
        </p:txBody>
      </p:sp>
      <p:sp>
        <p:nvSpPr>
          <p:cNvPr id="8" name="Pětiúhelník 7"/>
          <p:cNvSpPr/>
          <p:nvPr/>
        </p:nvSpPr>
        <p:spPr>
          <a:xfrm flipH="1">
            <a:off x="7858148" y="1500174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elbow</a:t>
            </a:r>
            <a:endParaRPr lang="cs-CZ" dirty="0"/>
          </a:p>
        </p:txBody>
      </p:sp>
      <p:sp>
        <p:nvSpPr>
          <p:cNvPr id="9" name="Pětiúhelník 8"/>
          <p:cNvSpPr/>
          <p:nvPr/>
        </p:nvSpPr>
        <p:spPr>
          <a:xfrm flipH="1">
            <a:off x="7858148" y="2285992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shoulder</a:t>
            </a:r>
            <a:endParaRPr lang="cs-CZ" dirty="0"/>
          </a:p>
        </p:txBody>
      </p:sp>
      <p:sp>
        <p:nvSpPr>
          <p:cNvPr id="10" name="Pětiúhelník 9"/>
          <p:cNvSpPr/>
          <p:nvPr/>
        </p:nvSpPr>
        <p:spPr>
          <a:xfrm>
            <a:off x="0" y="5143512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arm</a:t>
            </a:r>
            <a:endParaRPr lang="cs-CZ" dirty="0"/>
          </a:p>
        </p:txBody>
      </p:sp>
      <p:sp>
        <p:nvSpPr>
          <p:cNvPr id="11" name="Pětiúhelník 10"/>
          <p:cNvSpPr/>
          <p:nvPr/>
        </p:nvSpPr>
        <p:spPr>
          <a:xfrm flipH="1">
            <a:off x="7858148" y="3857628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leg</a:t>
            </a:r>
            <a:endParaRPr lang="cs-CZ" dirty="0"/>
          </a:p>
        </p:txBody>
      </p:sp>
      <p:sp>
        <p:nvSpPr>
          <p:cNvPr id="12" name="Pětiúhelník 11"/>
          <p:cNvSpPr/>
          <p:nvPr/>
        </p:nvSpPr>
        <p:spPr>
          <a:xfrm>
            <a:off x="0" y="4572008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chest</a:t>
            </a:r>
            <a:endParaRPr lang="cs-CZ" dirty="0"/>
          </a:p>
        </p:txBody>
      </p:sp>
      <p:sp>
        <p:nvSpPr>
          <p:cNvPr id="13" name="Pětiúhelník 12"/>
          <p:cNvSpPr/>
          <p:nvPr/>
        </p:nvSpPr>
        <p:spPr>
          <a:xfrm flipH="1">
            <a:off x="7929586" y="714356"/>
            <a:ext cx="121441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hand</a:t>
            </a:r>
            <a:endParaRPr lang="cs-CZ" dirty="0"/>
          </a:p>
        </p:txBody>
      </p:sp>
      <p:sp>
        <p:nvSpPr>
          <p:cNvPr id="14" name="Pětiúhelník 13"/>
          <p:cNvSpPr/>
          <p:nvPr/>
        </p:nvSpPr>
        <p:spPr>
          <a:xfrm>
            <a:off x="0" y="6373368"/>
            <a:ext cx="126412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nose</a:t>
            </a:r>
            <a:endParaRPr lang="cs-CZ" dirty="0"/>
          </a:p>
        </p:txBody>
      </p:sp>
      <p:sp>
        <p:nvSpPr>
          <p:cNvPr id="15" name="Pětiúhelník 14"/>
          <p:cNvSpPr/>
          <p:nvPr/>
        </p:nvSpPr>
        <p:spPr>
          <a:xfrm flipH="1">
            <a:off x="7858148" y="4643446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knee</a:t>
            </a:r>
            <a:endParaRPr lang="cs-CZ" dirty="0"/>
          </a:p>
        </p:txBody>
      </p:sp>
      <p:sp>
        <p:nvSpPr>
          <p:cNvPr id="16" name="Pětiúhelník 15"/>
          <p:cNvSpPr/>
          <p:nvPr/>
        </p:nvSpPr>
        <p:spPr>
          <a:xfrm flipH="1">
            <a:off x="7786710" y="3071810"/>
            <a:ext cx="135729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finger</a:t>
            </a:r>
            <a:endParaRPr lang="cs-CZ" dirty="0"/>
          </a:p>
        </p:txBody>
      </p:sp>
      <p:sp>
        <p:nvSpPr>
          <p:cNvPr id="17" name="Pětiúhelník 16"/>
          <p:cNvSpPr/>
          <p:nvPr/>
        </p:nvSpPr>
        <p:spPr>
          <a:xfrm flipH="1">
            <a:off x="7858148" y="5357826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stomach</a:t>
            </a:r>
            <a:endParaRPr lang="cs-CZ" dirty="0"/>
          </a:p>
        </p:txBody>
      </p:sp>
      <p:sp>
        <p:nvSpPr>
          <p:cNvPr id="18" name="Pětiúhelník 17"/>
          <p:cNvSpPr/>
          <p:nvPr/>
        </p:nvSpPr>
        <p:spPr>
          <a:xfrm flipH="1">
            <a:off x="7858148" y="6143644"/>
            <a:ext cx="128585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hip</a:t>
            </a:r>
            <a:endParaRPr lang="cs-CZ" dirty="0"/>
          </a:p>
        </p:txBody>
      </p:sp>
      <p:pic>
        <p:nvPicPr>
          <p:cNvPr id="21" name="Obrázek 20" descr="DSCN4688.JPG"/>
          <p:cNvPicPr>
            <a:picLocks noChangeAspect="1"/>
          </p:cNvPicPr>
          <p:nvPr/>
        </p:nvPicPr>
        <p:blipFill>
          <a:blip r:embed="rId3"/>
          <a:srcRect l="37707" t="29465" r="48976" b="51369"/>
          <a:stretch>
            <a:fillRect/>
          </a:stretch>
        </p:blipFill>
        <p:spPr>
          <a:xfrm rot="1408427">
            <a:off x="5726363" y="1831472"/>
            <a:ext cx="1610120" cy="16741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Zaoblený obdélníkový popisek 21"/>
          <p:cNvSpPr/>
          <p:nvPr/>
        </p:nvSpPr>
        <p:spPr>
          <a:xfrm>
            <a:off x="5429256" y="571480"/>
            <a:ext cx="2128846" cy="1214446"/>
          </a:xfrm>
          <a:prstGeom prst="wedgeRoundRectCallout">
            <a:avLst>
              <a:gd name="adj1" fmla="val -13023"/>
              <a:gd name="adj2" fmla="val 78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Oh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relax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clear</a:t>
            </a:r>
            <a:r>
              <a:rPr lang="cs-CZ" dirty="0" smtClean="0"/>
              <a:t>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irivka_web4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Obrázek 4" descr="DSCN4682.JPG"/>
          <p:cNvPicPr>
            <a:picLocks noChangeAspect="1"/>
          </p:cNvPicPr>
          <p:nvPr/>
        </p:nvPicPr>
        <p:blipFill>
          <a:blip r:embed="rId3" cstate="print"/>
          <a:srcRect l="59219" t="14405" r="22342" b="60952"/>
          <a:stretch>
            <a:fillRect/>
          </a:stretch>
        </p:blipFill>
        <p:spPr>
          <a:xfrm>
            <a:off x="3357554" y="2428868"/>
            <a:ext cx="928694" cy="10001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 descr="DSCN4688.JPG"/>
          <p:cNvPicPr>
            <a:picLocks noChangeAspect="1"/>
          </p:cNvPicPr>
          <p:nvPr/>
        </p:nvPicPr>
        <p:blipFill>
          <a:blip r:embed="rId4" cstate="print"/>
          <a:srcRect l="8001" t="13036" r="77572" b="62321"/>
          <a:stretch>
            <a:fillRect/>
          </a:stretch>
        </p:blipFill>
        <p:spPr>
          <a:xfrm>
            <a:off x="2000232" y="2500306"/>
            <a:ext cx="928694" cy="10715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 descr="DSCN4684.JPG"/>
          <p:cNvPicPr>
            <a:picLocks noChangeAspect="1"/>
          </p:cNvPicPr>
          <p:nvPr/>
        </p:nvPicPr>
        <p:blipFill>
          <a:blip r:embed="rId5" cstate="print"/>
          <a:srcRect l="10049" t="21251" r="75610" b="58214"/>
          <a:stretch>
            <a:fillRect/>
          </a:stretch>
        </p:blipFill>
        <p:spPr>
          <a:xfrm>
            <a:off x="1142976" y="2928934"/>
            <a:ext cx="1000132" cy="10715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Zaoblený obdélníkový popisek 7"/>
          <p:cNvSpPr/>
          <p:nvPr/>
        </p:nvSpPr>
        <p:spPr>
          <a:xfrm>
            <a:off x="0" y="1142984"/>
            <a:ext cx="2571736" cy="1041276"/>
          </a:xfrm>
          <a:prstGeom prst="wedgeRoundRectCallout">
            <a:avLst>
              <a:gd name="adj1" fmla="val -4133"/>
              <a:gd name="adj2" fmla="val 167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massage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body- </a:t>
            </a:r>
            <a:r>
              <a:rPr lang="cs-CZ" dirty="0" err="1" smtClean="0"/>
              <a:t>back</a:t>
            </a:r>
            <a:r>
              <a:rPr lang="cs-CZ" dirty="0" smtClean="0"/>
              <a:t>, </a:t>
            </a:r>
            <a:r>
              <a:rPr lang="cs-CZ" dirty="0" err="1" smtClean="0"/>
              <a:t>legs</a:t>
            </a:r>
            <a:r>
              <a:rPr lang="cs-CZ" dirty="0" smtClean="0"/>
              <a:t>, </a:t>
            </a:r>
            <a:r>
              <a:rPr lang="cs-CZ" dirty="0" err="1" smtClean="0"/>
              <a:t>neck</a:t>
            </a:r>
            <a:r>
              <a:rPr lang="cs-CZ" dirty="0" smtClean="0"/>
              <a:t>-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comfortable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4071934" y="1285860"/>
            <a:ext cx="2271722" cy="826962"/>
          </a:xfrm>
          <a:prstGeom prst="wedgeRoundRectCallout">
            <a:avLst>
              <a:gd name="adj1" fmla="val -47057"/>
              <a:gd name="adj2" fmla="val 151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Oh</a:t>
            </a:r>
            <a:r>
              <a:rPr lang="cs-CZ" dirty="0" smtClean="0"/>
              <a:t>, my </a:t>
            </a:r>
            <a:r>
              <a:rPr lang="cs-CZ" dirty="0" err="1" smtClean="0"/>
              <a:t>legs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arms</a:t>
            </a:r>
            <a:r>
              <a:rPr lang="cs-CZ" dirty="0" smtClean="0"/>
              <a:t> are </a:t>
            </a:r>
            <a:r>
              <a:rPr lang="cs-CZ" dirty="0" err="1" smtClean="0"/>
              <a:t>vibrating</a:t>
            </a:r>
            <a:r>
              <a:rPr lang="cs-CZ" dirty="0" smtClean="0"/>
              <a:t>! I </a:t>
            </a:r>
            <a:r>
              <a:rPr lang="cs-CZ" dirty="0" err="1" smtClean="0"/>
              <a:t>can</a:t>
            </a:r>
            <a:r>
              <a:rPr lang="cs-CZ" dirty="0" smtClean="0"/>
              <a:t>´t hold </a:t>
            </a:r>
            <a:r>
              <a:rPr lang="cs-CZ" dirty="0" err="1" smtClean="0"/>
              <a:t>it</a:t>
            </a:r>
            <a:r>
              <a:rPr lang="cs-CZ" dirty="0" smtClean="0"/>
              <a:t>! 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2643174" y="0"/>
            <a:ext cx="2643206" cy="969814"/>
          </a:xfrm>
          <a:prstGeom prst="wedgeRoundRectCallout">
            <a:avLst>
              <a:gd name="adj1" fmla="val -47565"/>
              <a:gd name="adj2" fmla="val 216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Some</a:t>
            </a:r>
            <a:r>
              <a:rPr lang="cs-CZ" dirty="0" smtClean="0"/>
              <a:t>  </a:t>
            </a:r>
            <a:r>
              <a:rPr lang="cs-CZ" dirty="0" err="1" smtClean="0"/>
              <a:t>nozzles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hot</a:t>
            </a:r>
            <a:r>
              <a:rPr lang="cs-CZ" dirty="0" smtClean="0"/>
              <a:t>,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special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357158" y="4929198"/>
            <a:ext cx="1771656" cy="1071570"/>
          </a:xfrm>
          <a:prstGeom prst="wedgeRoundRectCallout">
            <a:avLst>
              <a:gd name="adj1" fmla="val 29216"/>
              <a:gd name="adj2" fmla="val -171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Hans, </a:t>
            </a:r>
            <a:r>
              <a:rPr lang="cs-CZ" dirty="0" err="1" smtClean="0"/>
              <a:t>it</a:t>
            </a:r>
            <a:r>
              <a:rPr lang="cs-CZ" dirty="0" smtClean="0"/>
              <a:t>´s O.K.,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 </a:t>
            </a:r>
            <a:r>
              <a:rPr lang="cs-CZ" dirty="0" err="1" smtClean="0"/>
              <a:t>adapt</a:t>
            </a:r>
            <a:r>
              <a:rPr lang="cs-CZ" dirty="0" smtClean="0"/>
              <a:t> on </a:t>
            </a:r>
            <a:r>
              <a:rPr lang="cs-CZ" dirty="0" err="1" smtClean="0"/>
              <a:t>it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28860" y="5929330"/>
            <a:ext cx="378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whirlpool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c_sauna_01_h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84.JPG"/>
          <p:cNvPicPr>
            <a:picLocks noChangeAspect="1"/>
          </p:cNvPicPr>
          <p:nvPr/>
        </p:nvPicPr>
        <p:blipFill>
          <a:blip r:embed="rId3" cstate="print"/>
          <a:srcRect l="10049" t="22620" r="76634" b="59583"/>
          <a:stretch>
            <a:fillRect/>
          </a:stretch>
        </p:blipFill>
        <p:spPr>
          <a:xfrm rot="19805642">
            <a:off x="1376840" y="2017435"/>
            <a:ext cx="768809" cy="7139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1571604" y="1071546"/>
            <a:ext cx="4143404" cy="898400"/>
          </a:xfrm>
          <a:prstGeom prst="wedgeRoundRectCallout">
            <a:avLst>
              <a:gd name="adj1" fmla="val -35917"/>
              <a:gd name="adj2" fmla="val 88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</a:t>
            </a:r>
            <a:r>
              <a:rPr lang="cs-CZ" dirty="0" err="1" smtClean="0"/>
              <a:t>spend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in sauna.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women</a:t>
            </a:r>
            <a:r>
              <a:rPr lang="cs-CZ" dirty="0" smtClean="0"/>
              <a:t>. </a:t>
            </a:r>
            <a:r>
              <a:rPr lang="cs-CZ" dirty="0" err="1" smtClean="0"/>
              <a:t>We</a:t>
            </a:r>
            <a:r>
              <a:rPr lang="cs-CZ" dirty="0" smtClean="0"/>
              <a:t> chat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lough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000364" y="4572008"/>
            <a:ext cx="3143272" cy="1143008"/>
          </a:xfrm>
          <a:prstGeom prst="wedgeRoundRectCallout">
            <a:avLst>
              <a:gd name="adj1" fmla="val 79222"/>
              <a:gd name="adj2" fmla="val -246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hot</a:t>
            </a:r>
            <a:r>
              <a:rPr lang="cs-CZ" dirty="0" smtClean="0"/>
              <a:t> </a:t>
            </a:r>
            <a:r>
              <a:rPr lang="cs-CZ" dirty="0" err="1" smtClean="0"/>
              <a:t>stones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makes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 . </a:t>
            </a:r>
            <a:r>
              <a:rPr lang="cs-CZ" smtClean="0"/>
              <a:t>Staying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makes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fit.</a:t>
            </a:r>
            <a:endParaRPr lang="cs-CZ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5572132" y="428604"/>
            <a:ext cx="2786082" cy="612648"/>
          </a:xfrm>
          <a:prstGeom prst="wedgeRoundRectCallout">
            <a:avLst>
              <a:gd name="adj1" fmla="val -1936"/>
              <a:gd name="adj2" fmla="val 2072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Hi</a:t>
            </a:r>
            <a:r>
              <a:rPr lang="cs-CZ" dirty="0" smtClean="0"/>
              <a:t> </a:t>
            </a:r>
            <a:r>
              <a:rPr lang="cs-CZ" dirty="0" err="1" smtClean="0"/>
              <a:t>Susan</a:t>
            </a:r>
            <a:r>
              <a:rPr lang="cs-CZ" dirty="0" smtClean="0"/>
              <a:t>, 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Irena. </a:t>
            </a:r>
            <a:endParaRPr lang="cs-CZ" dirty="0"/>
          </a:p>
        </p:txBody>
      </p:sp>
      <p:pic>
        <p:nvPicPr>
          <p:cNvPr id="9" name="Obrázek 8" descr="DSCN4680.JPG"/>
          <p:cNvPicPr>
            <a:picLocks noChangeAspect="1"/>
          </p:cNvPicPr>
          <p:nvPr/>
        </p:nvPicPr>
        <p:blipFill>
          <a:blip r:embed="rId4" cstate="print"/>
          <a:srcRect l="3904" t="12289" r="77659" b="62321"/>
          <a:stretch>
            <a:fillRect/>
          </a:stretch>
        </p:blipFill>
        <p:spPr>
          <a:xfrm>
            <a:off x="4429124" y="2143116"/>
            <a:ext cx="857256" cy="8572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c_sauna_01_h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84.JPG"/>
          <p:cNvPicPr>
            <a:picLocks noChangeAspect="1"/>
          </p:cNvPicPr>
          <p:nvPr/>
        </p:nvPicPr>
        <p:blipFill>
          <a:blip r:embed="rId3" cstate="print"/>
          <a:srcRect l="10049" t="22620" r="76634" b="59583"/>
          <a:stretch>
            <a:fillRect/>
          </a:stretch>
        </p:blipFill>
        <p:spPr>
          <a:xfrm rot="19805642">
            <a:off x="1376840" y="2017435"/>
            <a:ext cx="768809" cy="7139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Zaoblený obdélníkový popisek 6"/>
          <p:cNvSpPr/>
          <p:nvPr/>
        </p:nvSpPr>
        <p:spPr>
          <a:xfrm>
            <a:off x="3000364" y="4572008"/>
            <a:ext cx="3143272" cy="1143008"/>
          </a:xfrm>
          <a:prstGeom prst="wedgeRoundRectCallout">
            <a:avLst>
              <a:gd name="adj1" fmla="val 11784"/>
              <a:gd name="adj2" fmla="val -2041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Hey</a:t>
            </a:r>
            <a:r>
              <a:rPr lang="cs-CZ" dirty="0" smtClean="0"/>
              <a:t>, </a:t>
            </a:r>
            <a:r>
              <a:rPr lang="cs-CZ" dirty="0" err="1" smtClean="0"/>
              <a:t>students</a:t>
            </a:r>
            <a:r>
              <a:rPr lang="cs-CZ" dirty="0" smtClean="0"/>
              <a:t>!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underline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chunks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are </a:t>
            </a:r>
            <a:r>
              <a:rPr lang="cs-CZ" dirty="0" err="1" smtClean="0"/>
              <a:t>used</a:t>
            </a:r>
            <a:r>
              <a:rPr lang="cs-CZ" dirty="0" smtClean="0"/>
              <a:t> as </a:t>
            </a:r>
            <a:r>
              <a:rPr lang="cs-CZ" dirty="0" err="1" smtClean="0"/>
              <a:t>suggestions</a:t>
            </a:r>
            <a:r>
              <a:rPr lang="cs-CZ" dirty="0" smtClean="0"/>
              <a:t>. Don´t miss </a:t>
            </a:r>
            <a:r>
              <a:rPr lang="cs-CZ" dirty="0" err="1" smtClean="0"/>
              <a:t>anything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9" name="Obrázek 8" descr="DSCN4680.JPG"/>
          <p:cNvPicPr>
            <a:picLocks noChangeAspect="1"/>
          </p:cNvPicPr>
          <p:nvPr/>
        </p:nvPicPr>
        <p:blipFill>
          <a:blip r:embed="rId4" cstate="print"/>
          <a:srcRect l="3904" t="12289" r="77659" b="62321"/>
          <a:stretch>
            <a:fillRect/>
          </a:stretch>
        </p:blipFill>
        <p:spPr>
          <a:xfrm>
            <a:off x="4429124" y="2143116"/>
            <a:ext cx="857256" cy="8572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511</Words>
  <Application>Microsoft Office PowerPoint</Application>
  <PresentationFormat>Předvádění na obrazovce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Suggestions-návrhy</vt:lpstr>
      <vt:lpstr>Some examples of reactions: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mecholupy</dc:creator>
  <cp:lastModifiedBy>mecholupy</cp:lastModifiedBy>
  <cp:revision>20</cp:revision>
  <dcterms:created xsi:type="dcterms:W3CDTF">2011-07-22T09:06:29Z</dcterms:created>
  <dcterms:modified xsi:type="dcterms:W3CDTF">2012-05-05T18:17:47Z</dcterms:modified>
</cp:coreProperties>
</file>